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08" r:id="rId2"/>
    <p:sldMasterId id="2147483672" r:id="rId3"/>
    <p:sldMasterId id="2147483684" r:id="rId4"/>
    <p:sldMasterId id="2147483696" r:id="rId5"/>
  </p:sldMasterIdLst>
  <p:notesMasterIdLst>
    <p:notesMasterId r:id="rId18"/>
  </p:notesMasterIdLst>
  <p:handoutMasterIdLst>
    <p:handoutMasterId r:id="rId19"/>
  </p:handoutMasterIdLst>
  <p:sldIdLst>
    <p:sldId id="343" r:id="rId6"/>
    <p:sldId id="344" r:id="rId7"/>
    <p:sldId id="360" r:id="rId8"/>
    <p:sldId id="357" r:id="rId9"/>
    <p:sldId id="349" r:id="rId10"/>
    <p:sldId id="350" r:id="rId11"/>
    <p:sldId id="351" r:id="rId12"/>
    <p:sldId id="352" r:id="rId13"/>
    <p:sldId id="353" r:id="rId14"/>
    <p:sldId id="359" r:id="rId15"/>
    <p:sldId id="361" r:id="rId16"/>
    <p:sldId id="355" r:id="rId1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CC33"/>
    <a:srgbClr val="99CC00"/>
    <a:srgbClr val="0066FF"/>
    <a:srgbClr val="009900"/>
    <a:srgbClr val="99FF33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5" autoAdjust="0"/>
    <p:restoredTop sz="94628" autoAdjust="0"/>
  </p:normalViewPr>
  <p:slideViewPr>
    <p:cSldViewPr>
      <p:cViewPr varScale="1">
        <p:scale>
          <a:sx n="66" d="100"/>
          <a:sy n="66" d="100"/>
        </p:scale>
        <p:origin x="-79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rgbClr val="99CC00"/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rgbClr val="33CC3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rgbClr val="7030A0"/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bg2">
                  <a:lumMod val="60000"/>
                  <a:lumOff val="40000"/>
                </a:schemeClr>
              </a:solidFill>
              <a:effectLst/>
            </a:rPr>
            <a:t>Business </a:t>
          </a:r>
          <a:r>
            <a:rPr lang="en-US" sz="1200" b="1" dirty="0">
              <a:solidFill>
                <a:schemeClr val="bg2">
                  <a:lumMod val="60000"/>
                  <a:lumOff val="40000"/>
                </a:schemeClr>
              </a:solidFill>
              <a:effectLst/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208704-8EC2-4102-B033-CA0FF053B1AC}" type="presOf" srcId="{1FCCDBBF-FDAD-4FCE-AB2E-D191DB538604}" destId="{E5CA405D-CBE6-4778-A1C7-AC33DFEC732C}" srcOrd="0" destOrd="0" presId="urn:microsoft.com/office/officeart/2005/8/layout/pyramid1"/>
    <dgm:cxn modelId="{5211C4F0-2242-447D-A591-D33C95F04B24}" type="presOf" srcId="{D1B748DE-AADE-4FED-9974-034EC610D264}" destId="{7E1C5E5F-150F-46CA-98A6-7DEA80C5F17F}" srcOrd="0" destOrd="0" presId="urn:microsoft.com/office/officeart/2005/8/layout/pyramid1"/>
    <dgm:cxn modelId="{A4EB1BEA-645C-499A-8D7F-C89119601E59}" type="presOf" srcId="{DDFF6778-846D-4D57-9093-CDCC20E8B83A}" destId="{FAA35E7A-6BFA-45BA-B51C-D0B5937B8B3C}" srcOrd="0" destOrd="0" presId="urn:microsoft.com/office/officeart/2005/8/layout/pyramid1"/>
    <dgm:cxn modelId="{560EF6C6-01E5-4BAB-A502-04A698F4AD32}" type="presOf" srcId="{FEED6273-1A51-40E1-A990-4E30B48C83D0}" destId="{7CEE02CE-0C19-422B-8477-4CCE7B312AE5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F9765976-DE9A-4487-8BC7-658FC5805FBC}" type="presOf" srcId="{19A1C4D5-3E0D-4A64-8023-B4F23048B0D9}" destId="{4E53B75A-62F2-43D4-B4EC-AD6483528FF6}" srcOrd="1" destOrd="0" presId="urn:microsoft.com/office/officeart/2005/8/layout/pyramid1"/>
    <dgm:cxn modelId="{53FCEE90-4A31-47B5-85B0-1D0961361504}" type="presOf" srcId="{19A1C4D5-3E0D-4A64-8023-B4F23048B0D9}" destId="{FFE4685C-4744-4AC6-B073-1169BAB0B5BA}" srcOrd="0" destOrd="0" presId="urn:microsoft.com/office/officeart/2005/8/layout/pyramid1"/>
    <dgm:cxn modelId="{C48780C0-44A5-43EB-9D43-B57A2AC3447A}" type="presOf" srcId="{DDFF6778-846D-4D57-9093-CDCC20E8B83A}" destId="{1A28901C-5B2F-4929-8F06-FD9101EEC119}" srcOrd="1" destOrd="0" presId="urn:microsoft.com/office/officeart/2005/8/layout/pyramid1"/>
    <dgm:cxn modelId="{7B3001DC-36BC-4A27-9D85-A366E5A00082}" type="presOf" srcId="{FEED6273-1A51-40E1-A990-4E30B48C83D0}" destId="{7B4BBA85-20C4-41CB-BB09-E101451E2BF7}" srcOrd="0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2811D4CB-0F12-440A-BB95-4DAF9AB21500}" type="presOf" srcId="{D21AB9B3-C6CC-418B-918A-4AAEDF4D35B2}" destId="{53465FC9-3EFA-4E38-B8B2-FDA3596D9861}" srcOrd="0" destOrd="0" presId="urn:microsoft.com/office/officeart/2005/8/layout/pyramid1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A334BF4A-EBD6-4003-9918-26D30458B5FD}" type="presOf" srcId="{D21AB9B3-C6CC-418B-918A-4AAEDF4D35B2}" destId="{465A7E16-0070-4B83-9077-BFBAEE8717A0}" srcOrd="1" destOrd="0" presId="urn:microsoft.com/office/officeart/2005/8/layout/pyramid1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B787863E-5293-4F50-A35A-C6FC76A54384}" type="presOf" srcId="{1FCCDBBF-FDAD-4FCE-AB2E-D191DB538604}" destId="{F492CE54-F547-487F-AC87-1574AE17AA39}" srcOrd="1" destOrd="0" presId="urn:microsoft.com/office/officeart/2005/8/layout/pyramid1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FAD73F2A-06BC-44FE-B093-C7270C91DB27}" type="presParOf" srcId="{7E1C5E5F-150F-46CA-98A6-7DEA80C5F17F}" destId="{FC7DDE2C-5CBE-41D2-8644-75CCF5967E82}" srcOrd="0" destOrd="0" presId="urn:microsoft.com/office/officeart/2005/8/layout/pyramid1"/>
    <dgm:cxn modelId="{3657FF79-054A-4C75-942A-4AC9D18AC652}" type="presParOf" srcId="{FC7DDE2C-5CBE-41D2-8644-75CCF5967E82}" destId="{FAA35E7A-6BFA-45BA-B51C-D0B5937B8B3C}" srcOrd="0" destOrd="0" presId="urn:microsoft.com/office/officeart/2005/8/layout/pyramid1"/>
    <dgm:cxn modelId="{F9DE2BBE-9D84-44FD-9031-FDF969008448}" type="presParOf" srcId="{FC7DDE2C-5CBE-41D2-8644-75CCF5967E82}" destId="{1A28901C-5B2F-4929-8F06-FD9101EEC119}" srcOrd="1" destOrd="0" presId="urn:microsoft.com/office/officeart/2005/8/layout/pyramid1"/>
    <dgm:cxn modelId="{42FC2BFA-0C1F-4684-A5E6-3BA70DFD8D0A}" type="presParOf" srcId="{7E1C5E5F-150F-46CA-98A6-7DEA80C5F17F}" destId="{7411E6D9-2E8B-4304-B126-B2281B80C366}" srcOrd="1" destOrd="0" presId="urn:microsoft.com/office/officeart/2005/8/layout/pyramid1"/>
    <dgm:cxn modelId="{6A3EF6A0-E0DE-4254-8336-AAFDAE26835B}" type="presParOf" srcId="{7411E6D9-2E8B-4304-B126-B2281B80C366}" destId="{FFE4685C-4744-4AC6-B073-1169BAB0B5BA}" srcOrd="0" destOrd="0" presId="urn:microsoft.com/office/officeart/2005/8/layout/pyramid1"/>
    <dgm:cxn modelId="{A0B7C7AE-0446-4EA5-9872-650E15C63CCA}" type="presParOf" srcId="{7411E6D9-2E8B-4304-B126-B2281B80C366}" destId="{4E53B75A-62F2-43D4-B4EC-AD6483528FF6}" srcOrd="1" destOrd="0" presId="urn:microsoft.com/office/officeart/2005/8/layout/pyramid1"/>
    <dgm:cxn modelId="{054932BA-8779-4146-860B-D0FD03865C20}" type="presParOf" srcId="{7E1C5E5F-150F-46CA-98A6-7DEA80C5F17F}" destId="{29FC2A89-745F-4615-B783-C8E8E08A0233}" srcOrd="2" destOrd="0" presId="urn:microsoft.com/office/officeart/2005/8/layout/pyramid1"/>
    <dgm:cxn modelId="{FEDE53BC-E9E4-4D95-8F1D-06B4623C1E61}" type="presParOf" srcId="{29FC2A89-745F-4615-B783-C8E8E08A0233}" destId="{53465FC9-3EFA-4E38-B8B2-FDA3596D9861}" srcOrd="0" destOrd="0" presId="urn:microsoft.com/office/officeart/2005/8/layout/pyramid1"/>
    <dgm:cxn modelId="{9BDF4960-6BA6-47B5-9044-58CD314902D4}" type="presParOf" srcId="{29FC2A89-745F-4615-B783-C8E8E08A0233}" destId="{465A7E16-0070-4B83-9077-BFBAEE8717A0}" srcOrd="1" destOrd="0" presId="urn:microsoft.com/office/officeart/2005/8/layout/pyramid1"/>
    <dgm:cxn modelId="{3DCBCB65-F966-435C-9036-378289E81EBD}" type="presParOf" srcId="{7E1C5E5F-150F-46CA-98A6-7DEA80C5F17F}" destId="{1A2FF526-38BE-49BB-A46D-8C54076BBC7C}" srcOrd="3" destOrd="0" presId="urn:microsoft.com/office/officeart/2005/8/layout/pyramid1"/>
    <dgm:cxn modelId="{B57D8E0B-88C5-493E-B8C3-307C32A1C391}" type="presParOf" srcId="{1A2FF526-38BE-49BB-A46D-8C54076BBC7C}" destId="{E5CA405D-CBE6-4778-A1C7-AC33DFEC732C}" srcOrd="0" destOrd="0" presId="urn:microsoft.com/office/officeart/2005/8/layout/pyramid1"/>
    <dgm:cxn modelId="{6B4A522F-AAC7-4392-B31D-EFD149B131A3}" type="presParOf" srcId="{1A2FF526-38BE-49BB-A46D-8C54076BBC7C}" destId="{F492CE54-F547-487F-AC87-1574AE17AA39}" srcOrd="1" destOrd="0" presId="urn:microsoft.com/office/officeart/2005/8/layout/pyramid1"/>
    <dgm:cxn modelId="{6CD49441-2AC4-4840-B10E-1C7AFB9428F8}" type="presParOf" srcId="{7E1C5E5F-150F-46CA-98A6-7DEA80C5F17F}" destId="{E97C2708-5BEB-415C-94C6-7A4E987E2FA3}" srcOrd="4" destOrd="0" presId="urn:microsoft.com/office/officeart/2005/8/layout/pyramid1"/>
    <dgm:cxn modelId="{89783ED6-97DE-457F-9600-E267BAE8C785}" type="presParOf" srcId="{E97C2708-5BEB-415C-94C6-7A4E987E2FA3}" destId="{7B4BBA85-20C4-41CB-BB09-E101451E2BF7}" srcOrd="0" destOrd="0" presId="urn:microsoft.com/office/officeart/2005/8/layout/pyramid1"/>
    <dgm:cxn modelId="{3A9F1EAC-707F-4DDD-AE7A-CD66A289A632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rgbClr val="99CC00"/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bg1">
            <a:lumMod val="75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479B8E-4F33-4EFC-9316-B23F5C3A02B6}" type="presOf" srcId="{D1B748DE-AADE-4FED-9974-034EC610D264}" destId="{7E1C5E5F-150F-46CA-98A6-7DEA80C5F17F}" srcOrd="0" destOrd="0" presId="urn:microsoft.com/office/officeart/2005/8/layout/pyramid1"/>
    <dgm:cxn modelId="{413A5758-1F86-47CA-AEF7-1A3F6537F0D7}" type="presOf" srcId="{FEED6273-1A51-40E1-A990-4E30B48C83D0}" destId="{7B4BBA85-20C4-41CB-BB09-E101451E2BF7}" srcOrd="0" destOrd="0" presId="urn:microsoft.com/office/officeart/2005/8/layout/pyramid1"/>
    <dgm:cxn modelId="{31279C29-806C-450E-9351-B64CDF6FE897}" type="presOf" srcId="{DDFF6778-846D-4D57-9093-CDCC20E8B83A}" destId="{FAA35E7A-6BFA-45BA-B51C-D0B5937B8B3C}" srcOrd="0" destOrd="0" presId="urn:microsoft.com/office/officeart/2005/8/layout/pyramid1"/>
    <dgm:cxn modelId="{50A8C041-BFBA-4EA4-8944-60C8EB5B1021}" type="presOf" srcId="{FEED6273-1A51-40E1-A990-4E30B48C83D0}" destId="{7CEE02CE-0C19-422B-8477-4CCE7B312AE5}" srcOrd="1" destOrd="0" presId="urn:microsoft.com/office/officeart/2005/8/layout/pyramid1"/>
    <dgm:cxn modelId="{4713DD8F-E1E0-4461-834D-E8FF3E4ADE97}" type="presOf" srcId="{1FCCDBBF-FDAD-4FCE-AB2E-D191DB538604}" destId="{F492CE54-F547-487F-AC87-1574AE17AA39}" srcOrd="1" destOrd="0" presId="urn:microsoft.com/office/officeart/2005/8/layout/pyramid1"/>
    <dgm:cxn modelId="{2A4F2137-7E23-44F5-BE19-A51DFCAE1624}" type="presOf" srcId="{19A1C4D5-3E0D-4A64-8023-B4F23048B0D9}" destId="{4E53B75A-62F2-43D4-B4EC-AD6483528FF6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DA8DFDCC-27C0-43C2-B679-EE18F20A91EB}" type="presOf" srcId="{1FCCDBBF-FDAD-4FCE-AB2E-D191DB538604}" destId="{E5CA405D-CBE6-4778-A1C7-AC33DFEC732C}" srcOrd="0" destOrd="0" presId="urn:microsoft.com/office/officeart/2005/8/layout/pyramid1"/>
    <dgm:cxn modelId="{CC936005-9AC4-40BB-B5D6-DEBD947DEA26}" type="presOf" srcId="{19A1C4D5-3E0D-4A64-8023-B4F23048B0D9}" destId="{FFE4685C-4744-4AC6-B073-1169BAB0B5BA}" srcOrd="0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1285626A-01D9-449C-94FA-EB8A3639026B}" type="presOf" srcId="{D21AB9B3-C6CC-418B-918A-4AAEDF4D35B2}" destId="{465A7E16-0070-4B83-9077-BFBAEE8717A0}" srcOrd="1" destOrd="0" presId="urn:microsoft.com/office/officeart/2005/8/layout/pyramid1"/>
    <dgm:cxn modelId="{DFC0B207-45B8-4F10-ACE0-8956FD49C0BA}" type="presOf" srcId="{DDFF6778-846D-4D57-9093-CDCC20E8B83A}" destId="{1A28901C-5B2F-4929-8F06-FD9101EEC119}" srcOrd="1" destOrd="0" presId="urn:microsoft.com/office/officeart/2005/8/layout/pyramid1"/>
    <dgm:cxn modelId="{885EA203-9C4A-420A-94F4-EFF6ACC9B345}" type="presOf" srcId="{D21AB9B3-C6CC-418B-918A-4AAEDF4D35B2}" destId="{53465FC9-3EFA-4E38-B8B2-FDA3596D9861}" srcOrd="0" destOrd="0" presId="urn:microsoft.com/office/officeart/2005/8/layout/pyramid1"/>
    <dgm:cxn modelId="{4990B7F5-2178-4089-A28B-D82806B68EE0}" type="presParOf" srcId="{7E1C5E5F-150F-46CA-98A6-7DEA80C5F17F}" destId="{FC7DDE2C-5CBE-41D2-8644-75CCF5967E82}" srcOrd="0" destOrd="0" presId="urn:microsoft.com/office/officeart/2005/8/layout/pyramid1"/>
    <dgm:cxn modelId="{ACF4680F-C081-4B2B-9E4F-68569A4445A1}" type="presParOf" srcId="{FC7DDE2C-5CBE-41D2-8644-75CCF5967E82}" destId="{FAA35E7A-6BFA-45BA-B51C-D0B5937B8B3C}" srcOrd="0" destOrd="0" presId="urn:microsoft.com/office/officeart/2005/8/layout/pyramid1"/>
    <dgm:cxn modelId="{B4AD4936-4E92-44EF-BD16-52AA6F04D1A8}" type="presParOf" srcId="{FC7DDE2C-5CBE-41D2-8644-75CCF5967E82}" destId="{1A28901C-5B2F-4929-8F06-FD9101EEC119}" srcOrd="1" destOrd="0" presId="urn:microsoft.com/office/officeart/2005/8/layout/pyramid1"/>
    <dgm:cxn modelId="{0D3AED74-066F-499E-843E-DD205B7F48CA}" type="presParOf" srcId="{7E1C5E5F-150F-46CA-98A6-7DEA80C5F17F}" destId="{7411E6D9-2E8B-4304-B126-B2281B80C366}" srcOrd="1" destOrd="0" presId="urn:microsoft.com/office/officeart/2005/8/layout/pyramid1"/>
    <dgm:cxn modelId="{FCE7DFE2-46AB-4D49-8E8A-DEEC65AE44A2}" type="presParOf" srcId="{7411E6D9-2E8B-4304-B126-B2281B80C366}" destId="{FFE4685C-4744-4AC6-B073-1169BAB0B5BA}" srcOrd="0" destOrd="0" presId="urn:microsoft.com/office/officeart/2005/8/layout/pyramid1"/>
    <dgm:cxn modelId="{B36B70A5-C399-4D0E-AA01-9BBC7DB56344}" type="presParOf" srcId="{7411E6D9-2E8B-4304-B126-B2281B80C366}" destId="{4E53B75A-62F2-43D4-B4EC-AD6483528FF6}" srcOrd="1" destOrd="0" presId="urn:microsoft.com/office/officeart/2005/8/layout/pyramid1"/>
    <dgm:cxn modelId="{24AF01E3-6B35-4AF2-A085-0088EDD754B7}" type="presParOf" srcId="{7E1C5E5F-150F-46CA-98A6-7DEA80C5F17F}" destId="{29FC2A89-745F-4615-B783-C8E8E08A0233}" srcOrd="2" destOrd="0" presId="urn:microsoft.com/office/officeart/2005/8/layout/pyramid1"/>
    <dgm:cxn modelId="{28DFE83E-5956-4973-B4ED-B9CF2ABD6AE0}" type="presParOf" srcId="{29FC2A89-745F-4615-B783-C8E8E08A0233}" destId="{53465FC9-3EFA-4E38-B8B2-FDA3596D9861}" srcOrd="0" destOrd="0" presId="urn:microsoft.com/office/officeart/2005/8/layout/pyramid1"/>
    <dgm:cxn modelId="{66300C36-F2E8-4079-B292-62AA6B34907E}" type="presParOf" srcId="{29FC2A89-745F-4615-B783-C8E8E08A0233}" destId="{465A7E16-0070-4B83-9077-BFBAEE8717A0}" srcOrd="1" destOrd="0" presId="urn:microsoft.com/office/officeart/2005/8/layout/pyramid1"/>
    <dgm:cxn modelId="{A97C89DA-CFA6-4755-BBDE-FE0BC7F8D247}" type="presParOf" srcId="{7E1C5E5F-150F-46CA-98A6-7DEA80C5F17F}" destId="{1A2FF526-38BE-49BB-A46D-8C54076BBC7C}" srcOrd="3" destOrd="0" presId="urn:microsoft.com/office/officeart/2005/8/layout/pyramid1"/>
    <dgm:cxn modelId="{5AE38010-957B-4373-94F4-9A65D6D31DBE}" type="presParOf" srcId="{1A2FF526-38BE-49BB-A46D-8C54076BBC7C}" destId="{E5CA405D-CBE6-4778-A1C7-AC33DFEC732C}" srcOrd="0" destOrd="0" presId="urn:microsoft.com/office/officeart/2005/8/layout/pyramid1"/>
    <dgm:cxn modelId="{F1C4B80D-9507-41C1-AED7-AFFCB3A5F28C}" type="presParOf" srcId="{1A2FF526-38BE-49BB-A46D-8C54076BBC7C}" destId="{F492CE54-F547-487F-AC87-1574AE17AA39}" srcOrd="1" destOrd="0" presId="urn:microsoft.com/office/officeart/2005/8/layout/pyramid1"/>
    <dgm:cxn modelId="{3F61A032-8EF6-4E88-8C2D-A07EE9827531}" type="presParOf" srcId="{7E1C5E5F-150F-46CA-98A6-7DEA80C5F17F}" destId="{E97C2708-5BEB-415C-94C6-7A4E987E2FA3}" srcOrd="4" destOrd="0" presId="urn:microsoft.com/office/officeart/2005/8/layout/pyramid1"/>
    <dgm:cxn modelId="{1BC434A8-6EBD-44C6-90EB-AC93DB92BA03}" type="presParOf" srcId="{E97C2708-5BEB-415C-94C6-7A4E987E2FA3}" destId="{7B4BBA85-20C4-41CB-BB09-E101451E2BF7}" srcOrd="0" destOrd="0" presId="urn:microsoft.com/office/officeart/2005/8/layout/pyramid1"/>
    <dgm:cxn modelId="{F2535348-EC91-4903-9510-B37BE4C3CD7D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bg1">
            <a:lumMod val="75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rgbClr val="33CC33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BA661C-9BD1-486A-AF96-6A3DCBA3226C}" type="presOf" srcId="{DDFF6778-846D-4D57-9093-CDCC20E8B83A}" destId="{FAA35E7A-6BFA-45BA-B51C-D0B5937B8B3C}" srcOrd="0" destOrd="0" presId="urn:microsoft.com/office/officeart/2005/8/layout/pyramid1"/>
    <dgm:cxn modelId="{8C02BF2C-BADA-4120-8BF7-6B9403A015CA}" type="presOf" srcId="{D21AB9B3-C6CC-418B-918A-4AAEDF4D35B2}" destId="{465A7E16-0070-4B83-9077-BFBAEE8717A0}" srcOrd="1" destOrd="0" presId="urn:microsoft.com/office/officeart/2005/8/layout/pyramid1"/>
    <dgm:cxn modelId="{382485FB-FDF6-4648-8FCF-BB461BA66D42}" type="presOf" srcId="{D1B748DE-AADE-4FED-9974-034EC610D264}" destId="{7E1C5E5F-150F-46CA-98A6-7DEA80C5F17F}" srcOrd="0" destOrd="0" presId="urn:microsoft.com/office/officeart/2005/8/layout/pyramid1"/>
    <dgm:cxn modelId="{6C477562-30E7-4AB4-B0EA-2C17F370A03C}" type="presOf" srcId="{1FCCDBBF-FDAD-4FCE-AB2E-D191DB538604}" destId="{F492CE54-F547-487F-AC87-1574AE17AA39}" srcOrd="1" destOrd="0" presId="urn:microsoft.com/office/officeart/2005/8/layout/pyramid1"/>
    <dgm:cxn modelId="{9D7A1AA7-A971-47AD-B23B-D88546BD82D9}" type="presOf" srcId="{FEED6273-1A51-40E1-A990-4E30B48C83D0}" destId="{7CEE02CE-0C19-422B-8477-4CCE7B312AE5}" srcOrd="1" destOrd="0" presId="urn:microsoft.com/office/officeart/2005/8/layout/pyramid1"/>
    <dgm:cxn modelId="{DD808A08-A839-4E58-B4DF-88DF875BF517}" type="presOf" srcId="{1FCCDBBF-FDAD-4FCE-AB2E-D191DB538604}" destId="{E5CA405D-CBE6-4778-A1C7-AC33DFEC732C}" srcOrd="0" destOrd="0" presId="urn:microsoft.com/office/officeart/2005/8/layout/pyramid1"/>
    <dgm:cxn modelId="{2B6597B4-74E9-4466-ABD0-9B88A54CBDC0}" type="presOf" srcId="{19A1C4D5-3E0D-4A64-8023-B4F23048B0D9}" destId="{4E53B75A-62F2-43D4-B4EC-AD6483528FF6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34ECB9E5-4767-4540-BB53-0345A79B00D7}" type="presOf" srcId="{FEED6273-1A51-40E1-A990-4E30B48C83D0}" destId="{7B4BBA85-20C4-41CB-BB09-E101451E2BF7}" srcOrd="0" destOrd="0" presId="urn:microsoft.com/office/officeart/2005/8/layout/pyramid1"/>
    <dgm:cxn modelId="{0B4853E3-7666-446F-B5D5-1FEE1C122CEA}" type="presOf" srcId="{19A1C4D5-3E0D-4A64-8023-B4F23048B0D9}" destId="{FFE4685C-4744-4AC6-B073-1169BAB0B5BA}" srcOrd="0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0F027ADD-4383-49E2-B7CF-A6B3CBB08B63}" type="presOf" srcId="{D21AB9B3-C6CC-418B-918A-4AAEDF4D35B2}" destId="{53465FC9-3EFA-4E38-B8B2-FDA3596D9861}" srcOrd="0" destOrd="0" presId="urn:microsoft.com/office/officeart/2005/8/layout/pyramid1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54B39CBB-8B1B-4567-B608-E991555275D3}" type="presOf" srcId="{DDFF6778-846D-4D57-9093-CDCC20E8B83A}" destId="{1A28901C-5B2F-4929-8F06-FD9101EEC119}" srcOrd="1" destOrd="0" presId="urn:microsoft.com/office/officeart/2005/8/layout/pyramid1"/>
    <dgm:cxn modelId="{39764CD2-B507-450F-BAF8-9295BCD5E098}" type="presParOf" srcId="{7E1C5E5F-150F-46CA-98A6-7DEA80C5F17F}" destId="{FC7DDE2C-5CBE-41D2-8644-75CCF5967E82}" srcOrd="0" destOrd="0" presId="urn:microsoft.com/office/officeart/2005/8/layout/pyramid1"/>
    <dgm:cxn modelId="{9F990663-B4B8-4F67-9386-3862405DAC0A}" type="presParOf" srcId="{FC7DDE2C-5CBE-41D2-8644-75CCF5967E82}" destId="{FAA35E7A-6BFA-45BA-B51C-D0B5937B8B3C}" srcOrd="0" destOrd="0" presId="urn:microsoft.com/office/officeart/2005/8/layout/pyramid1"/>
    <dgm:cxn modelId="{CF8ACA22-7532-4571-8DE2-65117AE1C8FB}" type="presParOf" srcId="{FC7DDE2C-5CBE-41D2-8644-75CCF5967E82}" destId="{1A28901C-5B2F-4929-8F06-FD9101EEC119}" srcOrd="1" destOrd="0" presId="urn:microsoft.com/office/officeart/2005/8/layout/pyramid1"/>
    <dgm:cxn modelId="{0E2FE05B-A8D7-46F5-B29C-79894A64BBD2}" type="presParOf" srcId="{7E1C5E5F-150F-46CA-98A6-7DEA80C5F17F}" destId="{7411E6D9-2E8B-4304-B126-B2281B80C366}" srcOrd="1" destOrd="0" presId="urn:microsoft.com/office/officeart/2005/8/layout/pyramid1"/>
    <dgm:cxn modelId="{8A98A173-3971-44B3-AD19-AD02843DFCC9}" type="presParOf" srcId="{7411E6D9-2E8B-4304-B126-B2281B80C366}" destId="{FFE4685C-4744-4AC6-B073-1169BAB0B5BA}" srcOrd="0" destOrd="0" presId="urn:microsoft.com/office/officeart/2005/8/layout/pyramid1"/>
    <dgm:cxn modelId="{60E6FC5B-EF5D-430D-9EE0-EAE95B42B82C}" type="presParOf" srcId="{7411E6D9-2E8B-4304-B126-B2281B80C366}" destId="{4E53B75A-62F2-43D4-B4EC-AD6483528FF6}" srcOrd="1" destOrd="0" presId="urn:microsoft.com/office/officeart/2005/8/layout/pyramid1"/>
    <dgm:cxn modelId="{85B7E029-20D9-4892-9BA5-954D5862AAA2}" type="presParOf" srcId="{7E1C5E5F-150F-46CA-98A6-7DEA80C5F17F}" destId="{29FC2A89-745F-4615-B783-C8E8E08A0233}" srcOrd="2" destOrd="0" presId="urn:microsoft.com/office/officeart/2005/8/layout/pyramid1"/>
    <dgm:cxn modelId="{B26927E5-64EA-4E48-8282-84AC1605A490}" type="presParOf" srcId="{29FC2A89-745F-4615-B783-C8E8E08A0233}" destId="{53465FC9-3EFA-4E38-B8B2-FDA3596D9861}" srcOrd="0" destOrd="0" presId="urn:microsoft.com/office/officeart/2005/8/layout/pyramid1"/>
    <dgm:cxn modelId="{25034982-A182-4380-8385-B4413B97C2F4}" type="presParOf" srcId="{29FC2A89-745F-4615-B783-C8E8E08A0233}" destId="{465A7E16-0070-4B83-9077-BFBAEE8717A0}" srcOrd="1" destOrd="0" presId="urn:microsoft.com/office/officeart/2005/8/layout/pyramid1"/>
    <dgm:cxn modelId="{BC38B33A-8A83-4C82-91C0-12F73CB27A88}" type="presParOf" srcId="{7E1C5E5F-150F-46CA-98A6-7DEA80C5F17F}" destId="{1A2FF526-38BE-49BB-A46D-8C54076BBC7C}" srcOrd="3" destOrd="0" presId="urn:microsoft.com/office/officeart/2005/8/layout/pyramid1"/>
    <dgm:cxn modelId="{3CD750FD-BD2C-4F03-ADFD-5D76CB4DDAD1}" type="presParOf" srcId="{1A2FF526-38BE-49BB-A46D-8C54076BBC7C}" destId="{E5CA405D-CBE6-4778-A1C7-AC33DFEC732C}" srcOrd="0" destOrd="0" presId="urn:microsoft.com/office/officeart/2005/8/layout/pyramid1"/>
    <dgm:cxn modelId="{D0A27EEA-D347-4E38-B395-2B0FCDACBBD2}" type="presParOf" srcId="{1A2FF526-38BE-49BB-A46D-8C54076BBC7C}" destId="{F492CE54-F547-487F-AC87-1574AE17AA39}" srcOrd="1" destOrd="0" presId="urn:microsoft.com/office/officeart/2005/8/layout/pyramid1"/>
    <dgm:cxn modelId="{6614A9A9-EC77-4832-ADB4-9FEB753AED5A}" type="presParOf" srcId="{7E1C5E5F-150F-46CA-98A6-7DEA80C5F17F}" destId="{E97C2708-5BEB-415C-94C6-7A4E987E2FA3}" srcOrd="4" destOrd="0" presId="urn:microsoft.com/office/officeart/2005/8/layout/pyramid1"/>
    <dgm:cxn modelId="{72CFD41C-803D-419D-ADB9-8396F2DBB907}" type="presParOf" srcId="{E97C2708-5BEB-415C-94C6-7A4E987E2FA3}" destId="{7B4BBA85-20C4-41CB-BB09-E101451E2BF7}" srcOrd="0" destOrd="0" presId="urn:microsoft.com/office/officeart/2005/8/layout/pyramid1"/>
    <dgm:cxn modelId="{59F564DE-F457-477E-B0CA-641668E557B3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bg1">
            <a:lumMod val="75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139246-C34D-4A24-979A-69740CD0C759}" type="presOf" srcId="{DDFF6778-846D-4D57-9093-CDCC20E8B83A}" destId="{FAA35E7A-6BFA-45BA-B51C-D0B5937B8B3C}" srcOrd="0" destOrd="0" presId="urn:microsoft.com/office/officeart/2005/8/layout/pyramid1"/>
    <dgm:cxn modelId="{2D784034-1F9F-4B9A-8BC9-319806E0092D}" type="presOf" srcId="{D21AB9B3-C6CC-418B-918A-4AAEDF4D35B2}" destId="{465A7E16-0070-4B83-9077-BFBAEE8717A0}" srcOrd="1" destOrd="0" presId="urn:microsoft.com/office/officeart/2005/8/layout/pyramid1"/>
    <dgm:cxn modelId="{6C288A9F-9659-454A-953E-55E1568AD27B}" type="presOf" srcId="{FEED6273-1A51-40E1-A990-4E30B48C83D0}" destId="{7B4BBA85-20C4-41CB-BB09-E101451E2BF7}" srcOrd="0" destOrd="0" presId="urn:microsoft.com/office/officeart/2005/8/layout/pyramid1"/>
    <dgm:cxn modelId="{2C6455E0-6DFD-49C9-A62C-BC7C56601B58}" type="presOf" srcId="{D1B748DE-AADE-4FED-9974-034EC610D264}" destId="{7E1C5E5F-150F-46CA-98A6-7DEA80C5F17F}" srcOrd="0" destOrd="0" presId="urn:microsoft.com/office/officeart/2005/8/layout/pyramid1"/>
    <dgm:cxn modelId="{9403A5D2-7108-404D-9B35-C0A6F6CF2DD4}" type="presOf" srcId="{19A1C4D5-3E0D-4A64-8023-B4F23048B0D9}" destId="{4E53B75A-62F2-43D4-B4EC-AD6483528FF6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43555BA3-0A0E-422D-98C4-0273D7C74605}" type="presOf" srcId="{19A1C4D5-3E0D-4A64-8023-B4F23048B0D9}" destId="{FFE4685C-4744-4AC6-B073-1169BAB0B5BA}" srcOrd="0" destOrd="0" presId="urn:microsoft.com/office/officeart/2005/8/layout/pyramid1"/>
    <dgm:cxn modelId="{C84E9CDA-ED51-4E67-8AC0-EE67FD441343}" type="presOf" srcId="{FEED6273-1A51-40E1-A990-4E30B48C83D0}" destId="{7CEE02CE-0C19-422B-8477-4CCE7B312AE5}" srcOrd="1" destOrd="0" presId="urn:microsoft.com/office/officeart/2005/8/layout/pyramid1"/>
    <dgm:cxn modelId="{7742EA5A-E6CF-4ACD-9486-74D092EFAD4F}" type="presOf" srcId="{DDFF6778-846D-4D57-9093-CDCC20E8B83A}" destId="{1A28901C-5B2F-4929-8F06-FD9101EEC119}" srcOrd="1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E231D488-FB4D-4B29-A748-61FE56A24443}" type="presOf" srcId="{1FCCDBBF-FDAD-4FCE-AB2E-D191DB538604}" destId="{F492CE54-F547-487F-AC87-1574AE17AA39}" srcOrd="1" destOrd="0" presId="urn:microsoft.com/office/officeart/2005/8/layout/pyramid1"/>
    <dgm:cxn modelId="{78E9700F-1023-4A32-9F13-BC5322920C3B}" type="presOf" srcId="{D21AB9B3-C6CC-418B-918A-4AAEDF4D35B2}" destId="{53465FC9-3EFA-4E38-B8B2-FDA3596D9861}" srcOrd="0" destOrd="0" presId="urn:microsoft.com/office/officeart/2005/8/layout/pyramid1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DF27CF85-2C3E-4D43-8600-28EDDF741715}" type="presOf" srcId="{1FCCDBBF-FDAD-4FCE-AB2E-D191DB538604}" destId="{E5CA405D-CBE6-4778-A1C7-AC33DFEC732C}" srcOrd="0" destOrd="0" presId="urn:microsoft.com/office/officeart/2005/8/layout/pyramid1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9DE16FE7-80FA-4562-AA00-87006C369E29}" type="presParOf" srcId="{7E1C5E5F-150F-46CA-98A6-7DEA80C5F17F}" destId="{FC7DDE2C-5CBE-41D2-8644-75CCF5967E82}" srcOrd="0" destOrd="0" presId="urn:microsoft.com/office/officeart/2005/8/layout/pyramid1"/>
    <dgm:cxn modelId="{607B3174-2879-4F97-B537-3FAE39548D01}" type="presParOf" srcId="{FC7DDE2C-5CBE-41D2-8644-75CCF5967E82}" destId="{FAA35E7A-6BFA-45BA-B51C-D0B5937B8B3C}" srcOrd="0" destOrd="0" presId="urn:microsoft.com/office/officeart/2005/8/layout/pyramid1"/>
    <dgm:cxn modelId="{A74A160A-7C73-46E4-A9CE-A1C8F398BAE6}" type="presParOf" srcId="{FC7DDE2C-5CBE-41D2-8644-75CCF5967E82}" destId="{1A28901C-5B2F-4929-8F06-FD9101EEC119}" srcOrd="1" destOrd="0" presId="urn:microsoft.com/office/officeart/2005/8/layout/pyramid1"/>
    <dgm:cxn modelId="{660F4AFB-62FF-4F90-8C55-D636A2483C8D}" type="presParOf" srcId="{7E1C5E5F-150F-46CA-98A6-7DEA80C5F17F}" destId="{7411E6D9-2E8B-4304-B126-B2281B80C366}" srcOrd="1" destOrd="0" presId="urn:microsoft.com/office/officeart/2005/8/layout/pyramid1"/>
    <dgm:cxn modelId="{CCB92950-BA48-40FC-A62A-FCB1716C3DFE}" type="presParOf" srcId="{7411E6D9-2E8B-4304-B126-B2281B80C366}" destId="{FFE4685C-4744-4AC6-B073-1169BAB0B5BA}" srcOrd="0" destOrd="0" presId="urn:microsoft.com/office/officeart/2005/8/layout/pyramid1"/>
    <dgm:cxn modelId="{7538E771-F457-48A4-B3FF-3FAD4BFAE459}" type="presParOf" srcId="{7411E6D9-2E8B-4304-B126-B2281B80C366}" destId="{4E53B75A-62F2-43D4-B4EC-AD6483528FF6}" srcOrd="1" destOrd="0" presId="urn:microsoft.com/office/officeart/2005/8/layout/pyramid1"/>
    <dgm:cxn modelId="{E58CE940-F0DD-44D8-8BB7-257724F044B9}" type="presParOf" srcId="{7E1C5E5F-150F-46CA-98A6-7DEA80C5F17F}" destId="{29FC2A89-745F-4615-B783-C8E8E08A0233}" srcOrd="2" destOrd="0" presId="urn:microsoft.com/office/officeart/2005/8/layout/pyramid1"/>
    <dgm:cxn modelId="{71427DBD-8401-4A90-B6AE-1D62E241EAF2}" type="presParOf" srcId="{29FC2A89-745F-4615-B783-C8E8E08A0233}" destId="{53465FC9-3EFA-4E38-B8B2-FDA3596D9861}" srcOrd="0" destOrd="0" presId="urn:microsoft.com/office/officeart/2005/8/layout/pyramid1"/>
    <dgm:cxn modelId="{FBD0A22E-0365-4F4E-B2CF-D9BA46C4C474}" type="presParOf" srcId="{29FC2A89-745F-4615-B783-C8E8E08A0233}" destId="{465A7E16-0070-4B83-9077-BFBAEE8717A0}" srcOrd="1" destOrd="0" presId="urn:microsoft.com/office/officeart/2005/8/layout/pyramid1"/>
    <dgm:cxn modelId="{F3E6FC38-9EF5-41BE-AC44-594CBD6B9C73}" type="presParOf" srcId="{7E1C5E5F-150F-46CA-98A6-7DEA80C5F17F}" destId="{1A2FF526-38BE-49BB-A46D-8C54076BBC7C}" srcOrd="3" destOrd="0" presId="urn:microsoft.com/office/officeart/2005/8/layout/pyramid1"/>
    <dgm:cxn modelId="{0263F05C-8F4F-4E86-B42A-6E6F4A9D103B}" type="presParOf" srcId="{1A2FF526-38BE-49BB-A46D-8C54076BBC7C}" destId="{E5CA405D-CBE6-4778-A1C7-AC33DFEC732C}" srcOrd="0" destOrd="0" presId="urn:microsoft.com/office/officeart/2005/8/layout/pyramid1"/>
    <dgm:cxn modelId="{2EA7AF7A-7A7D-4C02-8026-54CF0A8718D8}" type="presParOf" srcId="{1A2FF526-38BE-49BB-A46D-8C54076BBC7C}" destId="{F492CE54-F547-487F-AC87-1574AE17AA39}" srcOrd="1" destOrd="0" presId="urn:microsoft.com/office/officeart/2005/8/layout/pyramid1"/>
    <dgm:cxn modelId="{F4812D0B-0DDB-4A93-8AC1-D6DF65E794E1}" type="presParOf" srcId="{7E1C5E5F-150F-46CA-98A6-7DEA80C5F17F}" destId="{E97C2708-5BEB-415C-94C6-7A4E987E2FA3}" srcOrd="4" destOrd="0" presId="urn:microsoft.com/office/officeart/2005/8/layout/pyramid1"/>
    <dgm:cxn modelId="{45CD56D2-C7DF-4C44-9E2D-420FFAB1E21E}" type="presParOf" srcId="{E97C2708-5BEB-415C-94C6-7A4E987E2FA3}" destId="{7B4BBA85-20C4-41CB-BB09-E101451E2BF7}" srcOrd="0" destOrd="0" presId="urn:microsoft.com/office/officeart/2005/8/layout/pyramid1"/>
    <dgm:cxn modelId="{37382143-8D66-49D9-9B3F-5AD9A669830D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836183-2CCE-4243-8B20-CFFF79EA3021}" type="presOf" srcId="{19A1C4D5-3E0D-4A64-8023-B4F23048B0D9}" destId="{FFE4685C-4744-4AC6-B073-1169BAB0B5BA}" srcOrd="0" destOrd="0" presId="urn:microsoft.com/office/officeart/2005/8/layout/pyramid1"/>
    <dgm:cxn modelId="{664A4A9D-28D4-4D7A-BFF0-6F1AA0A6D4CB}" type="presOf" srcId="{19A1C4D5-3E0D-4A64-8023-B4F23048B0D9}" destId="{4E53B75A-62F2-43D4-B4EC-AD6483528FF6}" srcOrd="1" destOrd="0" presId="urn:microsoft.com/office/officeart/2005/8/layout/pyramid1"/>
    <dgm:cxn modelId="{DB19BA90-46C3-4DFF-A559-45D331D671C4}" type="presOf" srcId="{D21AB9B3-C6CC-418B-918A-4AAEDF4D35B2}" destId="{53465FC9-3EFA-4E38-B8B2-FDA3596D9861}" srcOrd="0" destOrd="0" presId="urn:microsoft.com/office/officeart/2005/8/layout/pyramid1"/>
    <dgm:cxn modelId="{9794EC4E-AB03-4EB5-82D4-07129760695F}" type="presOf" srcId="{D1B748DE-AADE-4FED-9974-034EC610D264}" destId="{7E1C5E5F-150F-46CA-98A6-7DEA80C5F17F}" srcOrd="0" destOrd="0" presId="urn:microsoft.com/office/officeart/2005/8/layout/pyramid1"/>
    <dgm:cxn modelId="{51B409E6-113A-459D-9044-8B13851CCE5E}" type="presOf" srcId="{1FCCDBBF-FDAD-4FCE-AB2E-D191DB538604}" destId="{F492CE54-F547-487F-AC87-1574AE17AA39}" srcOrd="1" destOrd="0" presId="urn:microsoft.com/office/officeart/2005/8/layout/pyramid1"/>
    <dgm:cxn modelId="{49A744A8-263D-4886-8A4C-4C51800D93E8}" type="presOf" srcId="{DDFF6778-846D-4D57-9093-CDCC20E8B83A}" destId="{1A28901C-5B2F-4929-8F06-FD9101EEC119}" srcOrd="1" destOrd="0" presId="urn:microsoft.com/office/officeart/2005/8/layout/pyramid1"/>
    <dgm:cxn modelId="{D8DE032B-98CA-4C10-AAF0-970AD2A1706A}" type="presOf" srcId="{D21AB9B3-C6CC-418B-918A-4AAEDF4D35B2}" destId="{465A7E16-0070-4B83-9077-BFBAEE8717A0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58097C29-8EBD-44F8-836E-62A1CE4D54AC}" type="presOf" srcId="{DDFF6778-846D-4D57-9093-CDCC20E8B83A}" destId="{FAA35E7A-6BFA-45BA-B51C-D0B5937B8B3C}" srcOrd="0" destOrd="0" presId="urn:microsoft.com/office/officeart/2005/8/layout/pyramid1"/>
    <dgm:cxn modelId="{E0D9E488-59B9-429B-8734-72B6808CDFA0}" type="presOf" srcId="{FEED6273-1A51-40E1-A990-4E30B48C83D0}" destId="{7CEE02CE-0C19-422B-8477-4CCE7B312AE5}" srcOrd="1" destOrd="0" presId="urn:microsoft.com/office/officeart/2005/8/layout/pyramid1"/>
    <dgm:cxn modelId="{B0389DFB-4E68-4631-96F7-BDC2364BC729}" type="presOf" srcId="{1FCCDBBF-FDAD-4FCE-AB2E-D191DB538604}" destId="{E5CA405D-CBE6-4778-A1C7-AC33DFEC732C}" srcOrd="0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445EDE4A-A422-4A29-B1B7-514B93A9D00D}" type="presOf" srcId="{FEED6273-1A51-40E1-A990-4E30B48C83D0}" destId="{7B4BBA85-20C4-41CB-BB09-E101451E2BF7}" srcOrd="0" destOrd="0" presId="urn:microsoft.com/office/officeart/2005/8/layout/pyramid1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6A64282E-306E-449E-BD13-7DD8A5F9603D}" type="presParOf" srcId="{7E1C5E5F-150F-46CA-98A6-7DEA80C5F17F}" destId="{FC7DDE2C-5CBE-41D2-8644-75CCF5967E82}" srcOrd="0" destOrd="0" presId="urn:microsoft.com/office/officeart/2005/8/layout/pyramid1"/>
    <dgm:cxn modelId="{D248A2ED-7174-4788-A183-AD8C56341030}" type="presParOf" srcId="{FC7DDE2C-5CBE-41D2-8644-75CCF5967E82}" destId="{FAA35E7A-6BFA-45BA-B51C-D0B5937B8B3C}" srcOrd="0" destOrd="0" presId="urn:microsoft.com/office/officeart/2005/8/layout/pyramid1"/>
    <dgm:cxn modelId="{1EBE15DD-9690-4277-BEB2-A98FEE97E662}" type="presParOf" srcId="{FC7DDE2C-5CBE-41D2-8644-75CCF5967E82}" destId="{1A28901C-5B2F-4929-8F06-FD9101EEC119}" srcOrd="1" destOrd="0" presId="urn:microsoft.com/office/officeart/2005/8/layout/pyramid1"/>
    <dgm:cxn modelId="{6CEBFCFF-7CA5-435E-96BC-C4DA682654DF}" type="presParOf" srcId="{7E1C5E5F-150F-46CA-98A6-7DEA80C5F17F}" destId="{7411E6D9-2E8B-4304-B126-B2281B80C366}" srcOrd="1" destOrd="0" presId="urn:microsoft.com/office/officeart/2005/8/layout/pyramid1"/>
    <dgm:cxn modelId="{B2BFBE26-FD59-4817-9903-3C63C74E655A}" type="presParOf" srcId="{7411E6D9-2E8B-4304-B126-B2281B80C366}" destId="{FFE4685C-4744-4AC6-B073-1169BAB0B5BA}" srcOrd="0" destOrd="0" presId="urn:microsoft.com/office/officeart/2005/8/layout/pyramid1"/>
    <dgm:cxn modelId="{B0B8143B-DA61-4FCA-B355-105D9E15B226}" type="presParOf" srcId="{7411E6D9-2E8B-4304-B126-B2281B80C366}" destId="{4E53B75A-62F2-43D4-B4EC-AD6483528FF6}" srcOrd="1" destOrd="0" presId="urn:microsoft.com/office/officeart/2005/8/layout/pyramid1"/>
    <dgm:cxn modelId="{823DEDDA-2C8D-4025-8273-B766BCCCE8FF}" type="presParOf" srcId="{7E1C5E5F-150F-46CA-98A6-7DEA80C5F17F}" destId="{29FC2A89-745F-4615-B783-C8E8E08A0233}" srcOrd="2" destOrd="0" presId="urn:microsoft.com/office/officeart/2005/8/layout/pyramid1"/>
    <dgm:cxn modelId="{79C1B131-FB6C-4E38-8ADA-ABA0FA673CAA}" type="presParOf" srcId="{29FC2A89-745F-4615-B783-C8E8E08A0233}" destId="{53465FC9-3EFA-4E38-B8B2-FDA3596D9861}" srcOrd="0" destOrd="0" presId="urn:microsoft.com/office/officeart/2005/8/layout/pyramid1"/>
    <dgm:cxn modelId="{2E6F1B8E-E69C-46E5-A1B9-5D1F551BD59F}" type="presParOf" srcId="{29FC2A89-745F-4615-B783-C8E8E08A0233}" destId="{465A7E16-0070-4B83-9077-BFBAEE8717A0}" srcOrd="1" destOrd="0" presId="urn:microsoft.com/office/officeart/2005/8/layout/pyramid1"/>
    <dgm:cxn modelId="{61881A80-CA2B-482D-9321-17641F4A533B}" type="presParOf" srcId="{7E1C5E5F-150F-46CA-98A6-7DEA80C5F17F}" destId="{1A2FF526-38BE-49BB-A46D-8C54076BBC7C}" srcOrd="3" destOrd="0" presId="urn:microsoft.com/office/officeart/2005/8/layout/pyramid1"/>
    <dgm:cxn modelId="{3E7DF329-03C2-4C36-9549-D0E151D4D243}" type="presParOf" srcId="{1A2FF526-38BE-49BB-A46D-8C54076BBC7C}" destId="{E5CA405D-CBE6-4778-A1C7-AC33DFEC732C}" srcOrd="0" destOrd="0" presId="urn:microsoft.com/office/officeart/2005/8/layout/pyramid1"/>
    <dgm:cxn modelId="{67BAC097-F183-4995-A068-C28079D90E14}" type="presParOf" srcId="{1A2FF526-38BE-49BB-A46D-8C54076BBC7C}" destId="{F492CE54-F547-487F-AC87-1574AE17AA39}" srcOrd="1" destOrd="0" presId="urn:microsoft.com/office/officeart/2005/8/layout/pyramid1"/>
    <dgm:cxn modelId="{6C597555-B6DD-4651-BD94-26FCC8D0D0AA}" type="presParOf" srcId="{7E1C5E5F-150F-46CA-98A6-7DEA80C5F17F}" destId="{E97C2708-5BEB-415C-94C6-7A4E987E2FA3}" srcOrd="4" destOrd="0" presId="urn:microsoft.com/office/officeart/2005/8/layout/pyramid1"/>
    <dgm:cxn modelId="{DAE593D3-7565-481E-A21C-BD14FE40C1B3}" type="presParOf" srcId="{E97C2708-5BEB-415C-94C6-7A4E987E2FA3}" destId="{7B4BBA85-20C4-41CB-BB09-E101451E2BF7}" srcOrd="0" destOrd="0" presId="urn:microsoft.com/office/officeart/2005/8/layout/pyramid1"/>
    <dgm:cxn modelId="{4CFF7A12-4838-439D-870F-E4890F9F4492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B748DE-AADE-4FED-9974-034EC610D264}" type="doc">
      <dgm:prSet loTypeId="urn:microsoft.com/office/officeart/2005/8/layout/pyramid1" loCatId="pyramid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DFF6778-846D-4D57-9093-CDCC20E8B83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US" sz="9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Committee</a:t>
          </a:r>
        </a:p>
      </dgm:t>
    </dgm:pt>
    <dgm:pt modelId="{C57DD5CC-4D6F-42E9-8C8D-D4CC1EBCEBDD}" type="parTrans" cxnId="{45D6E1D1-B1CA-4B67-9066-50A15C0F0EEA}">
      <dgm:prSet/>
      <dgm:spPr/>
      <dgm:t>
        <a:bodyPr/>
        <a:lstStyle/>
        <a:p>
          <a:endParaRPr lang="en-US" sz="900"/>
        </a:p>
      </dgm:t>
    </dgm:pt>
    <dgm:pt modelId="{DBFF7D35-F224-4E01-A0FC-118E942BD895}" type="sibTrans" cxnId="{45D6E1D1-B1CA-4B67-9066-50A15C0F0EEA}">
      <dgm:prSet/>
      <dgm:spPr/>
      <dgm:t>
        <a:bodyPr/>
        <a:lstStyle/>
        <a:p>
          <a:endParaRPr lang="en-US" sz="900"/>
        </a:p>
      </dgm:t>
    </dgm:pt>
    <dgm:pt modelId="{D21AB9B3-C6CC-418B-918A-4AAEDF4D35B2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744AC28-AFBE-4349-A3EC-23A320D23F45}" type="parTrans" cxnId="{08EFB471-C12C-485D-920E-39A30D871EF7}">
      <dgm:prSet/>
      <dgm:spPr/>
      <dgm:t>
        <a:bodyPr/>
        <a:lstStyle/>
        <a:p>
          <a:endParaRPr lang="en-US" sz="900"/>
        </a:p>
      </dgm:t>
    </dgm:pt>
    <dgm:pt modelId="{C5AC77F4-1094-4D9D-B6CC-94DA04DE0C69}" type="sibTrans" cxnId="{08EFB471-C12C-485D-920E-39A30D871EF7}">
      <dgm:prSet/>
      <dgm:spPr/>
      <dgm:t>
        <a:bodyPr/>
        <a:lstStyle/>
        <a:p>
          <a:endParaRPr lang="en-US" sz="900"/>
        </a:p>
      </dgm:t>
    </dgm:pt>
    <dgm:pt modelId="{1FCCDBBF-FDAD-4FCE-AB2E-D191DB538604}">
      <dgm:prSet phldrT="[Text]" custT="1"/>
      <dgm:spPr>
        <a:solidFill>
          <a:schemeClr val="bg1">
            <a:lumMod val="75000"/>
          </a:schemeClr>
        </a:solidFill>
      </dgm:spPr>
      <dgm:t>
        <a:bodyPr anchor="t" anchorCtr="0"/>
        <a:lstStyle/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6914F60F-41BF-4C28-8CD0-86F8BCA897EF}" type="parTrans" cxnId="{078F6FDA-01E2-4984-A0BD-7A2F01DFA199}">
      <dgm:prSet/>
      <dgm:spPr/>
      <dgm:t>
        <a:bodyPr/>
        <a:lstStyle/>
        <a:p>
          <a:endParaRPr lang="en-US" sz="900"/>
        </a:p>
      </dgm:t>
    </dgm:pt>
    <dgm:pt modelId="{72DE7A4D-0369-466F-ADBF-47C993C5A1F3}" type="sibTrans" cxnId="{078F6FDA-01E2-4984-A0BD-7A2F01DFA199}">
      <dgm:prSet/>
      <dgm:spPr/>
      <dgm:t>
        <a:bodyPr/>
        <a:lstStyle/>
        <a:p>
          <a:endParaRPr lang="en-US" sz="900"/>
        </a:p>
      </dgm:t>
    </dgm:pt>
    <dgm:pt modelId="{19A1C4D5-3E0D-4A64-8023-B4F23048B0D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dirty="0">
            <a:solidFill>
              <a:schemeClr val="tx2">
                <a:lumMod val="75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200" b="1" dirty="0">
            <a:solidFill>
              <a:schemeClr val="tx2">
                <a:lumMod val="75000"/>
              </a:schemeClr>
            </a:solidFill>
          </a:endParaRPr>
        </a:p>
      </dgm:t>
    </dgm:pt>
    <dgm:pt modelId="{562BF5AF-640B-47E1-8AD0-D3BAFB27A33E}" type="parTrans" cxnId="{7DAD862E-4F8B-49EB-BC29-BF8A67AC4259}">
      <dgm:prSet/>
      <dgm:spPr/>
      <dgm:t>
        <a:bodyPr/>
        <a:lstStyle/>
        <a:p>
          <a:endParaRPr lang="en-US" sz="900"/>
        </a:p>
      </dgm:t>
    </dgm:pt>
    <dgm:pt modelId="{0FC474FB-D05B-4AAA-9214-AB630AB72D55}" type="sibTrans" cxnId="{7DAD862E-4F8B-49EB-BC29-BF8A67AC4259}">
      <dgm:prSet/>
      <dgm:spPr/>
      <dgm:t>
        <a:bodyPr/>
        <a:lstStyle/>
        <a:p>
          <a:endParaRPr lang="en-US" sz="900"/>
        </a:p>
      </dgm:t>
    </dgm:pt>
    <dgm:pt modelId="{FEED6273-1A51-40E1-A990-4E30B48C83D0}">
      <dgm:prSet phldrT="[Text]" custT="1"/>
      <dgm:spPr>
        <a:solidFill>
          <a:srgbClr val="7030A0"/>
        </a:solidFill>
      </dgm:spPr>
      <dgm:t>
        <a:bodyPr/>
        <a:lstStyle/>
        <a:p>
          <a:endParaRPr lang="en-US" sz="1200" b="0" dirty="0"/>
        </a:p>
        <a:p>
          <a:endParaRPr lang="en-US" sz="1200" b="1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en-US" sz="1200" b="1" dirty="0" smtClean="0">
              <a:solidFill>
                <a:schemeClr val="bg2">
                  <a:lumMod val="60000"/>
                  <a:lumOff val="40000"/>
                </a:schemeClr>
              </a:solidFill>
            </a:rPr>
            <a:t>Business </a:t>
          </a:r>
          <a:r>
            <a:rPr lang="en-US" sz="1200" b="1" dirty="0">
              <a:solidFill>
                <a:schemeClr val="bg2">
                  <a:lumMod val="60000"/>
                  <a:lumOff val="40000"/>
                </a:schemeClr>
              </a:solidFill>
            </a:rPr>
            <a:t>and Administration</a:t>
          </a:r>
        </a:p>
        <a:p>
          <a:endParaRPr lang="en-US" sz="1200" dirty="0"/>
        </a:p>
        <a:p>
          <a:endParaRPr lang="en-US" sz="1200" dirty="0"/>
        </a:p>
      </dgm:t>
    </dgm:pt>
    <dgm:pt modelId="{7846614C-789A-4185-8176-0199514AD42B}" type="parTrans" cxnId="{D819B74F-92E2-462A-869A-F94C659C0442}">
      <dgm:prSet/>
      <dgm:spPr/>
      <dgm:t>
        <a:bodyPr/>
        <a:lstStyle/>
        <a:p>
          <a:endParaRPr lang="en-US" sz="900"/>
        </a:p>
      </dgm:t>
    </dgm:pt>
    <dgm:pt modelId="{0D886AB4-759D-4C12-8B6B-06E6F51B17BF}" type="sibTrans" cxnId="{D819B74F-92E2-462A-869A-F94C659C0442}">
      <dgm:prSet/>
      <dgm:spPr/>
      <dgm:t>
        <a:bodyPr/>
        <a:lstStyle/>
        <a:p>
          <a:endParaRPr lang="en-US" sz="900"/>
        </a:p>
      </dgm:t>
    </dgm:pt>
    <dgm:pt modelId="{7E1C5E5F-150F-46CA-98A6-7DEA80C5F17F}" type="pres">
      <dgm:prSet presAssocID="{D1B748DE-AADE-4FED-9974-034EC610D2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7DDE2C-5CBE-41D2-8644-75CCF5967E82}" type="pres">
      <dgm:prSet presAssocID="{DDFF6778-846D-4D57-9093-CDCC20E8B83A}" presName="Name8" presStyleCnt="0"/>
      <dgm:spPr/>
      <dgm:t>
        <a:bodyPr/>
        <a:lstStyle/>
        <a:p>
          <a:endParaRPr lang="en-US"/>
        </a:p>
      </dgm:t>
    </dgm:pt>
    <dgm:pt modelId="{FAA35E7A-6BFA-45BA-B51C-D0B5937B8B3C}" type="pres">
      <dgm:prSet presAssocID="{DDFF6778-846D-4D57-9093-CDCC20E8B83A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8901C-5B2F-4929-8F06-FD9101EEC119}" type="pres">
      <dgm:prSet presAssocID="{DDFF6778-846D-4D57-9093-CDCC20E8B8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11E6D9-2E8B-4304-B126-B2281B80C366}" type="pres">
      <dgm:prSet presAssocID="{19A1C4D5-3E0D-4A64-8023-B4F23048B0D9}" presName="Name8" presStyleCnt="0"/>
      <dgm:spPr/>
      <dgm:t>
        <a:bodyPr/>
        <a:lstStyle/>
        <a:p>
          <a:endParaRPr lang="en-US"/>
        </a:p>
      </dgm:t>
    </dgm:pt>
    <dgm:pt modelId="{FFE4685C-4744-4AC6-B073-1169BAB0B5BA}" type="pres">
      <dgm:prSet presAssocID="{19A1C4D5-3E0D-4A64-8023-B4F23048B0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3B75A-62F2-43D4-B4EC-AD6483528FF6}" type="pres">
      <dgm:prSet presAssocID="{19A1C4D5-3E0D-4A64-8023-B4F23048B0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C2A89-745F-4615-B783-C8E8E08A0233}" type="pres">
      <dgm:prSet presAssocID="{D21AB9B3-C6CC-418B-918A-4AAEDF4D35B2}" presName="Name8" presStyleCnt="0"/>
      <dgm:spPr/>
      <dgm:t>
        <a:bodyPr/>
        <a:lstStyle/>
        <a:p>
          <a:endParaRPr lang="en-US"/>
        </a:p>
      </dgm:t>
    </dgm:pt>
    <dgm:pt modelId="{53465FC9-3EFA-4E38-B8B2-FDA3596D9861}" type="pres">
      <dgm:prSet presAssocID="{D21AB9B3-C6CC-418B-918A-4AAEDF4D35B2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A7E16-0070-4B83-9077-BFBAEE8717A0}" type="pres">
      <dgm:prSet presAssocID="{D21AB9B3-C6CC-418B-918A-4AAEDF4D35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FF526-38BE-49BB-A46D-8C54076BBC7C}" type="pres">
      <dgm:prSet presAssocID="{1FCCDBBF-FDAD-4FCE-AB2E-D191DB538604}" presName="Name8" presStyleCnt="0"/>
      <dgm:spPr/>
      <dgm:t>
        <a:bodyPr/>
        <a:lstStyle/>
        <a:p>
          <a:endParaRPr lang="en-US"/>
        </a:p>
      </dgm:t>
    </dgm:pt>
    <dgm:pt modelId="{E5CA405D-CBE6-4778-A1C7-AC33DFEC732C}" type="pres">
      <dgm:prSet presAssocID="{1FCCDBBF-FDAD-4FCE-AB2E-D191DB538604}" presName="level" presStyleLbl="node1" presStyleIdx="3" presStyleCnt="5" custScaleX="99850" custLinFactNeighborX="-30" custLinFactNeighborY="-13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2CE54-F547-487F-AC87-1574AE17AA39}" type="pres">
      <dgm:prSet presAssocID="{1FCCDBBF-FDAD-4FCE-AB2E-D191DB5386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C2708-5BEB-415C-94C6-7A4E987E2FA3}" type="pres">
      <dgm:prSet presAssocID="{FEED6273-1A51-40E1-A990-4E30B48C83D0}" presName="Name8" presStyleCnt="0"/>
      <dgm:spPr/>
      <dgm:t>
        <a:bodyPr/>
        <a:lstStyle/>
        <a:p>
          <a:endParaRPr lang="en-US"/>
        </a:p>
      </dgm:t>
    </dgm:pt>
    <dgm:pt modelId="{7B4BBA85-20C4-41CB-BB09-E101451E2BF7}" type="pres">
      <dgm:prSet presAssocID="{FEED6273-1A51-40E1-A990-4E30B48C83D0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E02CE-0C19-422B-8477-4CCE7B312AE5}" type="pres">
      <dgm:prSet presAssocID="{FEED6273-1A51-40E1-A990-4E30B48C83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B7E58-30DF-4015-8078-0AD46D95E264}" type="presOf" srcId="{DDFF6778-846D-4D57-9093-CDCC20E8B83A}" destId="{1A28901C-5B2F-4929-8F06-FD9101EEC119}" srcOrd="1" destOrd="0" presId="urn:microsoft.com/office/officeart/2005/8/layout/pyramid1"/>
    <dgm:cxn modelId="{B941BDB0-2836-4F4A-AF8E-6CA47B3FCE03}" type="presOf" srcId="{1FCCDBBF-FDAD-4FCE-AB2E-D191DB538604}" destId="{E5CA405D-CBE6-4778-A1C7-AC33DFEC732C}" srcOrd="0" destOrd="0" presId="urn:microsoft.com/office/officeart/2005/8/layout/pyramid1"/>
    <dgm:cxn modelId="{52530692-F61D-480A-A03F-1EBB76513445}" type="presOf" srcId="{1FCCDBBF-FDAD-4FCE-AB2E-D191DB538604}" destId="{F492CE54-F547-487F-AC87-1574AE17AA39}" srcOrd="1" destOrd="0" presId="urn:microsoft.com/office/officeart/2005/8/layout/pyramid1"/>
    <dgm:cxn modelId="{10520101-3B51-4492-953A-AAF71C86345D}" type="presOf" srcId="{19A1C4D5-3E0D-4A64-8023-B4F23048B0D9}" destId="{FFE4685C-4744-4AC6-B073-1169BAB0B5BA}" srcOrd="0" destOrd="0" presId="urn:microsoft.com/office/officeart/2005/8/layout/pyramid1"/>
    <dgm:cxn modelId="{44393E9E-31C2-4336-BD22-039C9B073C7E}" type="presOf" srcId="{D21AB9B3-C6CC-418B-918A-4AAEDF4D35B2}" destId="{465A7E16-0070-4B83-9077-BFBAEE8717A0}" srcOrd="1" destOrd="0" presId="urn:microsoft.com/office/officeart/2005/8/layout/pyramid1"/>
    <dgm:cxn modelId="{7DAD862E-4F8B-49EB-BC29-BF8A67AC4259}" srcId="{D1B748DE-AADE-4FED-9974-034EC610D264}" destId="{19A1C4D5-3E0D-4A64-8023-B4F23048B0D9}" srcOrd="1" destOrd="0" parTransId="{562BF5AF-640B-47E1-8AD0-D3BAFB27A33E}" sibTransId="{0FC474FB-D05B-4AAA-9214-AB630AB72D55}"/>
    <dgm:cxn modelId="{3038498E-E007-49EE-8763-884FF381DF60}" type="presOf" srcId="{19A1C4D5-3E0D-4A64-8023-B4F23048B0D9}" destId="{4E53B75A-62F2-43D4-B4EC-AD6483528FF6}" srcOrd="1" destOrd="0" presId="urn:microsoft.com/office/officeart/2005/8/layout/pyramid1"/>
    <dgm:cxn modelId="{12AA2697-4D44-4381-A479-D01739F4511E}" type="presOf" srcId="{D1B748DE-AADE-4FED-9974-034EC610D264}" destId="{7E1C5E5F-150F-46CA-98A6-7DEA80C5F17F}" srcOrd="0" destOrd="0" presId="urn:microsoft.com/office/officeart/2005/8/layout/pyramid1"/>
    <dgm:cxn modelId="{08EFB471-C12C-485D-920E-39A30D871EF7}" srcId="{D1B748DE-AADE-4FED-9974-034EC610D264}" destId="{D21AB9B3-C6CC-418B-918A-4AAEDF4D35B2}" srcOrd="2" destOrd="0" parTransId="{6744AC28-AFBE-4349-A3EC-23A320D23F45}" sibTransId="{C5AC77F4-1094-4D9D-B6CC-94DA04DE0C69}"/>
    <dgm:cxn modelId="{6661E37B-5CFB-4275-88AC-E7CF76ECD234}" type="presOf" srcId="{D21AB9B3-C6CC-418B-918A-4AAEDF4D35B2}" destId="{53465FC9-3EFA-4E38-B8B2-FDA3596D9861}" srcOrd="0" destOrd="0" presId="urn:microsoft.com/office/officeart/2005/8/layout/pyramid1"/>
    <dgm:cxn modelId="{066F40FA-BC60-4044-A4BA-64A1E4CBCE71}" type="presOf" srcId="{DDFF6778-846D-4D57-9093-CDCC20E8B83A}" destId="{FAA35E7A-6BFA-45BA-B51C-D0B5937B8B3C}" srcOrd="0" destOrd="0" presId="urn:microsoft.com/office/officeart/2005/8/layout/pyramid1"/>
    <dgm:cxn modelId="{533821ED-44A9-4558-A955-8912ADCBF40C}" type="presOf" srcId="{FEED6273-1A51-40E1-A990-4E30B48C83D0}" destId="{7B4BBA85-20C4-41CB-BB09-E101451E2BF7}" srcOrd="0" destOrd="0" presId="urn:microsoft.com/office/officeart/2005/8/layout/pyramid1"/>
    <dgm:cxn modelId="{D819B74F-92E2-462A-869A-F94C659C0442}" srcId="{D1B748DE-AADE-4FED-9974-034EC610D264}" destId="{FEED6273-1A51-40E1-A990-4E30B48C83D0}" srcOrd="4" destOrd="0" parTransId="{7846614C-789A-4185-8176-0199514AD42B}" sibTransId="{0D886AB4-759D-4C12-8B6B-06E6F51B17BF}"/>
    <dgm:cxn modelId="{45D6E1D1-B1CA-4B67-9066-50A15C0F0EEA}" srcId="{D1B748DE-AADE-4FED-9974-034EC610D264}" destId="{DDFF6778-846D-4D57-9093-CDCC20E8B83A}" srcOrd="0" destOrd="0" parTransId="{C57DD5CC-4D6F-42E9-8C8D-D4CC1EBCEBDD}" sibTransId="{DBFF7D35-F224-4E01-A0FC-118E942BD895}"/>
    <dgm:cxn modelId="{479BB9A4-855E-40E9-9DD4-3991E74FD6CB}" type="presOf" srcId="{FEED6273-1A51-40E1-A990-4E30B48C83D0}" destId="{7CEE02CE-0C19-422B-8477-4CCE7B312AE5}" srcOrd="1" destOrd="0" presId="urn:microsoft.com/office/officeart/2005/8/layout/pyramid1"/>
    <dgm:cxn modelId="{078F6FDA-01E2-4984-A0BD-7A2F01DFA199}" srcId="{D1B748DE-AADE-4FED-9974-034EC610D264}" destId="{1FCCDBBF-FDAD-4FCE-AB2E-D191DB538604}" srcOrd="3" destOrd="0" parTransId="{6914F60F-41BF-4C28-8CD0-86F8BCA897EF}" sibTransId="{72DE7A4D-0369-466F-ADBF-47C993C5A1F3}"/>
    <dgm:cxn modelId="{3BD691C7-DD70-4132-91A4-BB31E8796ED9}" type="presParOf" srcId="{7E1C5E5F-150F-46CA-98A6-7DEA80C5F17F}" destId="{FC7DDE2C-5CBE-41D2-8644-75CCF5967E82}" srcOrd="0" destOrd="0" presId="urn:microsoft.com/office/officeart/2005/8/layout/pyramid1"/>
    <dgm:cxn modelId="{AB2A9A7E-23DC-430F-869D-39C3B4788A3D}" type="presParOf" srcId="{FC7DDE2C-5CBE-41D2-8644-75CCF5967E82}" destId="{FAA35E7A-6BFA-45BA-B51C-D0B5937B8B3C}" srcOrd="0" destOrd="0" presId="urn:microsoft.com/office/officeart/2005/8/layout/pyramid1"/>
    <dgm:cxn modelId="{2EA99901-6F75-4436-B0D4-0DC4EB8AF621}" type="presParOf" srcId="{FC7DDE2C-5CBE-41D2-8644-75CCF5967E82}" destId="{1A28901C-5B2F-4929-8F06-FD9101EEC119}" srcOrd="1" destOrd="0" presId="urn:microsoft.com/office/officeart/2005/8/layout/pyramid1"/>
    <dgm:cxn modelId="{FAB93407-65DC-4B61-95EB-EAD551CD64EB}" type="presParOf" srcId="{7E1C5E5F-150F-46CA-98A6-7DEA80C5F17F}" destId="{7411E6D9-2E8B-4304-B126-B2281B80C366}" srcOrd="1" destOrd="0" presId="urn:microsoft.com/office/officeart/2005/8/layout/pyramid1"/>
    <dgm:cxn modelId="{8ED5590A-673A-4A84-93A7-D87CDC1D9AA4}" type="presParOf" srcId="{7411E6D9-2E8B-4304-B126-B2281B80C366}" destId="{FFE4685C-4744-4AC6-B073-1169BAB0B5BA}" srcOrd="0" destOrd="0" presId="urn:microsoft.com/office/officeart/2005/8/layout/pyramid1"/>
    <dgm:cxn modelId="{DCA77A3F-C5C5-4276-B55B-A636933B3688}" type="presParOf" srcId="{7411E6D9-2E8B-4304-B126-B2281B80C366}" destId="{4E53B75A-62F2-43D4-B4EC-AD6483528FF6}" srcOrd="1" destOrd="0" presId="urn:microsoft.com/office/officeart/2005/8/layout/pyramid1"/>
    <dgm:cxn modelId="{52C55934-F2FF-4741-9843-6EF1AFBC0AE0}" type="presParOf" srcId="{7E1C5E5F-150F-46CA-98A6-7DEA80C5F17F}" destId="{29FC2A89-745F-4615-B783-C8E8E08A0233}" srcOrd="2" destOrd="0" presId="urn:microsoft.com/office/officeart/2005/8/layout/pyramid1"/>
    <dgm:cxn modelId="{86354EB9-E2B8-4A9F-BCE1-7BC33AB54D5C}" type="presParOf" srcId="{29FC2A89-745F-4615-B783-C8E8E08A0233}" destId="{53465FC9-3EFA-4E38-B8B2-FDA3596D9861}" srcOrd="0" destOrd="0" presId="urn:microsoft.com/office/officeart/2005/8/layout/pyramid1"/>
    <dgm:cxn modelId="{8FEF9A82-4D91-4D57-9813-FCBF59B90FB0}" type="presParOf" srcId="{29FC2A89-745F-4615-B783-C8E8E08A0233}" destId="{465A7E16-0070-4B83-9077-BFBAEE8717A0}" srcOrd="1" destOrd="0" presId="urn:microsoft.com/office/officeart/2005/8/layout/pyramid1"/>
    <dgm:cxn modelId="{35C5FDC4-C9C2-47A0-BF1E-4DB2B828A74E}" type="presParOf" srcId="{7E1C5E5F-150F-46CA-98A6-7DEA80C5F17F}" destId="{1A2FF526-38BE-49BB-A46D-8C54076BBC7C}" srcOrd="3" destOrd="0" presId="urn:microsoft.com/office/officeart/2005/8/layout/pyramid1"/>
    <dgm:cxn modelId="{BF07A338-5CC0-44B9-8D3D-D568233F90F0}" type="presParOf" srcId="{1A2FF526-38BE-49BB-A46D-8C54076BBC7C}" destId="{E5CA405D-CBE6-4778-A1C7-AC33DFEC732C}" srcOrd="0" destOrd="0" presId="urn:microsoft.com/office/officeart/2005/8/layout/pyramid1"/>
    <dgm:cxn modelId="{1FBB8450-942C-4356-AEF7-D269CFEEA99B}" type="presParOf" srcId="{1A2FF526-38BE-49BB-A46D-8C54076BBC7C}" destId="{F492CE54-F547-487F-AC87-1574AE17AA39}" srcOrd="1" destOrd="0" presId="urn:microsoft.com/office/officeart/2005/8/layout/pyramid1"/>
    <dgm:cxn modelId="{509D6B13-A416-4782-88DA-33CD1E55B318}" type="presParOf" srcId="{7E1C5E5F-150F-46CA-98A6-7DEA80C5F17F}" destId="{E97C2708-5BEB-415C-94C6-7A4E987E2FA3}" srcOrd="4" destOrd="0" presId="urn:microsoft.com/office/officeart/2005/8/layout/pyramid1"/>
    <dgm:cxn modelId="{65A12C73-B907-4F87-9590-75420CBE9A19}" type="presParOf" srcId="{E97C2708-5BEB-415C-94C6-7A4E987E2FA3}" destId="{7B4BBA85-20C4-41CB-BB09-E101451E2BF7}" srcOrd="0" destOrd="0" presId="urn:microsoft.com/office/officeart/2005/8/layout/pyramid1"/>
    <dgm:cxn modelId="{E862F7BB-86FC-4800-B0A4-1A29C33775DF}" type="presParOf" srcId="{E97C2708-5BEB-415C-94C6-7A4E987E2FA3}" destId="{7CEE02CE-0C19-422B-8477-4CCE7B312A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865120" y="0"/>
          <a:ext cx="1432559" cy="960120"/>
        </a:xfrm>
        <a:prstGeom prst="trapezoid">
          <a:avLst>
            <a:gd name="adj" fmla="val 74603"/>
          </a:avLst>
        </a:prstGeom>
        <a:solidFill>
          <a:srgbClr val="99C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865120" y="0"/>
        <a:ext cx="1432559" cy="960120"/>
      </dsp:txXfrm>
    </dsp:sp>
    <dsp:sp modelId="{FFE4685C-4744-4AC6-B073-1169BAB0B5BA}">
      <dsp:nvSpPr>
        <dsp:cNvPr id="0" name=""/>
        <dsp:cNvSpPr/>
      </dsp:nvSpPr>
      <dsp:spPr>
        <a:xfrm>
          <a:off x="2148840" y="960119"/>
          <a:ext cx="2865119" cy="960120"/>
        </a:xfrm>
        <a:prstGeom prst="trapezoid">
          <a:avLst>
            <a:gd name="adj" fmla="val 74603"/>
          </a:avLst>
        </a:prstGeom>
        <a:solidFill>
          <a:srgbClr val="33CC3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650236" y="960119"/>
        <a:ext cx="1862328" cy="960120"/>
      </dsp:txXfrm>
    </dsp:sp>
    <dsp:sp modelId="{53465FC9-3EFA-4E38-B8B2-FDA3596D9861}">
      <dsp:nvSpPr>
        <dsp:cNvPr id="0" name=""/>
        <dsp:cNvSpPr/>
      </dsp:nvSpPr>
      <dsp:spPr>
        <a:xfrm>
          <a:off x="1432560" y="1920240"/>
          <a:ext cx="4297680" cy="960120"/>
        </a:xfrm>
        <a:prstGeom prst="trapezoid">
          <a:avLst>
            <a:gd name="adj" fmla="val 74603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84654" y="1920240"/>
        <a:ext cx="2793492" cy="960120"/>
      </dsp:txXfrm>
    </dsp:sp>
    <dsp:sp modelId="{E5CA405D-CBE6-4778-A1C7-AC33DFEC732C}">
      <dsp:nvSpPr>
        <dsp:cNvPr id="0" name=""/>
        <dsp:cNvSpPr/>
      </dsp:nvSpPr>
      <dsp:spPr>
        <a:xfrm>
          <a:off x="714560" y="2867638"/>
          <a:ext cx="5721644" cy="960120"/>
        </a:xfrm>
        <a:prstGeom prst="trapezoid">
          <a:avLst>
            <a:gd name="adj" fmla="val 74603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15848" y="2867638"/>
        <a:ext cx="3719069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162800" cy="960120"/>
        </a:xfrm>
        <a:prstGeom prst="trapezoid">
          <a:avLst>
            <a:gd name="adj" fmla="val 74603"/>
          </a:avLst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60000"/>
                  <a:lumOff val="40000"/>
                </a:schemeClr>
              </a:solidFill>
              <a:effectLst/>
            </a:rPr>
            <a:t>Business </a:t>
          </a:r>
          <a:r>
            <a:rPr lang="en-US" sz="1200" b="1" kern="1200" dirty="0">
              <a:solidFill>
                <a:schemeClr val="bg2">
                  <a:lumMod val="60000"/>
                  <a:lumOff val="40000"/>
                </a:schemeClr>
              </a:solidFill>
              <a:effectLst/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53489" y="3840480"/>
        <a:ext cx="4655820" cy="960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926080" y="0"/>
          <a:ext cx="1463039" cy="960120"/>
        </a:xfrm>
        <a:prstGeom prst="trapezoid">
          <a:avLst>
            <a:gd name="adj" fmla="val 76190"/>
          </a:avLst>
        </a:prstGeom>
        <a:solidFill>
          <a:srgbClr val="99CC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926080" y="0"/>
        <a:ext cx="1463039" cy="960120"/>
      </dsp:txXfrm>
    </dsp:sp>
    <dsp:sp modelId="{FFE4685C-4744-4AC6-B073-1169BAB0B5BA}">
      <dsp:nvSpPr>
        <dsp:cNvPr id="0" name=""/>
        <dsp:cNvSpPr/>
      </dsp:nvSpPr>
      <dsp:spPr>
        <a:xfrm>
          <a:off x="2194560" y="960119"/>
          <a:ext cx="292607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06624" y="960119"/>
        <a:ext cx="1901952" cy="960120"/>
      </dsp:txXfrm>
    </dsp:sp>
    <dsp:sp modelId="{53465FC9-3EFA-4E38-B8B2-FDA3596D9861}">
      <dsp:nvSpPr>
        <dsp:cNvPr id="0" name=""/>
        <dsp:cNvSpPr/>
      </dsp:nvSpPr>
      <dsp:spPr>
        <a:xfrm>
          <a:off x="1463040" y="1920240"/>
          <a:ext cx="438911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31135" y="1920240"/>
        <a:ext cx="2852928" cy="960120"/>
      </dsp:txXfrm>
    </dsp:sp>
    <dsp:sp modelId="{E5CA405D-CBE6-4778-A1C7-AC33DFEC732C}">
      <dsp:nvSpPr>
        <dsp:cNvPr id="0" name=""/>
        <dsp:cNvSpPr/>
      </dsp:nvSpPr>
      <dsp:spPr>
        <a:xfrm>
          <a:off x="729764" y="2867638"/>
          <a:ext cx="5843381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52356" y="2867638"/>
        <a:ext cx="3798198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315200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80159" y="3840480"/>
        <a:ext cx="4754880" cy="960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926080" y="0"/>
          <a:ext cx="146303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926080" y="0"/>
        <a:ext cx="1463039" cy="960120"/>
      </dsp:txXfrm>
    </dsp:sp>
    <dsp:sp modelId="{FFE4685C-4744-4AC6-B073-1169BAB0B5BA}">
      <dsp:nvSpPr>
        <dsp:cNvPr id="0" name=""/>
        <dsp:cNvSpPr/>
      </dsp:nvSpPr>
      <dsp:spPr>
        <a:xfrm>
          <a:off x="2194560" y="960119"/>
          <a:ext cx="2926079" cy="960120"/>
        </a:xfrm>
        <a:prstGeom prst="trapezoid">
          <a:avLst>
            <a:gd name="adj" fmla="val 76190"/>
          </a:avLst>
        </a:prstGeom>
        <a:solidFill>
          <a:srgbClr val="33CC33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06624" y="960119"/>
        <a:ext cx="1901952" cy="960120"/>
      </dsp:txXfrm>
    </dsp:sp>
    <dsp:sp modelId="{53465FC9-3EFA-4E38-B8B2-FDA3596D9861}">
      <dsp:nvSpPr>
        <dsp:cNvPr id="0" name=""/>
        <dsp:cNvSpPr/>
      </dsp:nvSpPr>
      <dsp:spPr>
        <a:xfrm>
          <a:off x="1463040" y="1920240"/>
          <a:ext cx="438911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31135" y="1920240"/>
        <a:ext cx="2852928" cy="960120"/>
      </dsp:txXfrm>
    </dsp:sp>
    <dsp:sp modelId="{E5CA405D-CBE6-4778-A1C7-AC33DFEC732C}">
      <dsp:nvSpPr>
        <dsp:cNvPr id="0" name=""/>
        <dsp:cNvSpPr/>
      </dsp:nvSpPr>
      <dsp:spPr>
        <a:xfrm>
          <a:off x="729764" y="2867638"/>
          <a:ext cx="5843381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52356" y="2867638"/>
        <a:ext cx="3798198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315200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80159" y="3840480"/>
        <a:ext cx="4754880" cy="9601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926080" y="0"/>
          <a:ext cx="146303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926080" y="0"/>
        <a:ext cx="1463039" cy="960120"/>
      </dsp:txXfrm>
    </dsp:sp>
    <dsp:sp modelId="{FFE4685C-4744-4AC6-B073-1169BAB0B5BA}">
      <dsp:nvSpPr>
        <dsp:cNvPr id="0" name=""/>
        <dsp:cNvSpPr/>
      </dsp:nvSpPr>
      <dsp:spPr>
        <a:xfrm>
          <a:off x="2194560" y="960119"/>
          <a:ext cx="292607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06624" y="960119"/>
        <a:ext cx="1901952" cy="960120"/>
      </dsp:txXfrm>
    </dsp:sp>
    <dsp:sp modelId="{53465FC9-3EFA-4E38-B8B2-FDA3596D9861}">
      <dsp:nvSpPr>
        <dsp:cNvPr id="0" name=""/>
        <dsp:cNvSpPr/>
      </dsp:nvSpPr>
      <dsp:spPr>
        <a:xfrm>
          <a:off x="1463040" y="1920240"/>
          <a:ext cx="4389119" cy="960120"/>
        </a:xfrm>
        <a:prstGeom prst="trapezoid">
          <a:avLst>
            <a:gd name="adj" fmla="val 76190"/>
          </a:avLst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31135" y="1920240"/>
        <a:ext cx="2852928" cy="960120"/>
      </dsp:txXfrm>
    </dsp:sp>
    <dsp:sp modelId="{E5CA405D-CBE6-4778-A1C7-AC33DFEC732C}">
      <dsp:nvSpPr>
        <dsp:cNvPr id="0" name=""/>
        <dsp:cNvSpPr/>
      </dsp:nvSpPr>
      <dsp:spPr>
        <a:xfrm>
          <a:off x="729764" y="2867638"/>
          <a:ext cx="5843381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52356" y="2867638"/>
        <a:ext cx="3798198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315200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80159" y="3840480"/>
        <a:ext cx="4754880" cy="9601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926080" y="0"/>
          <a:ext cx="146303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926080" y="0"/>
        <a:ext cx="1463039" cy="960120"/>
      </dsp:txXfrm>
    </dsp:sp>
    <dsp:sp modelId="{FFE4685C-4744-4AC6-B073-1169BAB0B5BA}">
      <dsp:nvSpPr>
        <dsp:cNvPr id="0" name=""/>
        <dsp:cNvSpPr/>
      </dsp:nvSpPr>
      <dsp:spPr>
        <a:xfrm>
          <a:off x="2194560" y="960119"/>
          <a:ext cx="292607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06624" y="960119"/>
        <a:ext cx="1901952" cy="960120"/>
      </dsp:txXfrm>
    </dsp:sp>
    <dsp:sp modelId="{53465FC9-3EFA-4E38-B8B2-FDA3596D9861}">
      <dsp:nvSpPr>
        <dsp:cNvPr id="0" name=""/>
        <dsp:cNvSpPr/>
      </dsp:nvSpPr>
      <dsp:spPr>
        <a:xfrm>
          <a:off x="1463040" y="1920240"/>
          <a:ext cx="438911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31135" y="1920240"/>
        <a:ext cx="2852928" cy="960120"/>
      </dsp:txXfrm>
    </dsp:sp>
    <dsp:sp modelId="{E5CA405D-CBE6-4778-A1C7-AC33DFEC732C}">
      <dsp:nvSpPr>
        <dsp:cNvPr id="0" name=""/>
        <dsp:cNvSpPr/>
      </dsp:nvSpPr>
      <dsp:spPr>
        <a:xfrm>
          <a:off x="729764" y="2867638"/>
          <a:ext cx="5843381" cy="960120"/>
        </a:xfrm>
        <a:prstGeom prst="trapezoid">
          <a:avLst>
            <a:gd name="adj" fmla="val 76190"/>
          </a:avLst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52356" y="2867638"/>
        <a:ext cx="3798198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315200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Business </a:t>
          </a: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80159" y="3840480"/>
        <a:ext cx="4754880" cy="9601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A35E7A-6BFA-45BA-B51C-D0B5937B8B3C}">
      <dsp:nvSpPr>
        <dsp:cNvPr id="0" name=""/>
        <dsp:cNvSpPr/>
      </dsp:nvSpPr>
      <dsp:spPr>
        <a:xfrm>
          <a:off x="2926080" y="0"/>
          <a:ext cx="146303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AAA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Oversight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Committee</a:t>
          </a:r>
        </a:p>
      </dsp:txBody>
      <dsp:txXfrm>
        <a:off x="2926080" y="0"/>
        <a:ext cx="1463039" cy="960120"/>
      </dsp:txXfrm>
    </dsp:sp>
    <dsp:sp modelId="{FFE4685C-4744-4AC6-B073-1169BAB0B5BA}">
      <dsp:nvSpPr>
        <dsp:cNvPr id="0" name=""/>
        <dsp:cNvSpPr/>
      </dsp:nvSpPr>
      <dsp:spPr>
        <a:xfrm>
          <a:off x="2194560" y="960119"/>
          <a:ext cx="292607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Institutional 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Effectiveness Committee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06624" y="960119"/>
        <a:ext cx="1901952" cy="960120"/>
      </dsp:txXfrm>
    </dsp:sp>
    <dsp:sp modelId="{53465FC9-3EFA-4E38-B8B2-FDA3596D9861}">
      <dsp:nvSpPr>
        <dsp:cNvPr id="0" name=""/>
        <dsp:cNvSpPr/>
      </dsp:nvSpPr>
      <dsp:spPr>
        <a:xfrm>
          <a:off x="1463040" y="1920240"/>
          <a:ext cx="4389119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Academic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31135" y="1920240"/>
        <a:ext cx="2852928" cy="960120"/>
      </dsp:txXfrm>
    </dsp:sp>
    <dsp:sp modelId="{E5CA405D-CBE6-4778-A1C7-AC33DFEC732C}">
      <dsp:nvSpPr>
        <dsp:cNvPr id="0" name=""/>
        <dsp:cNvSpPr/>
      </dsp:nvSpPr>
      <dsp:spPr>
        <a:xfrm>
          <a:off x="729764" y="2867638"/>
          <a:ext cx="5843381" cy="960120"/>
        </a:xfrm>
        <a:prstGeom prst="trapezoid">
          <a:avLst>
            <a:gd name="adj" fmla="val 76190"/>
          </a:avLst>
        </a:prstGeom>
        <a:solidFill>
          <a:schemeClr val="bg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>
                  <a:lumMod val="75000"/>
                </a:schemeClr>
              </a:solidFill>
            </a:rPr>
            <a:t>Student </a:t>
          </a:r>
          <a:r>
            <a:rPr lang="en-US" sz="1200" b="1" kern="1200" dirty="0" smtClean="0">
              <a:solidFill>
                <a:schemeClr val="tx2">
                  <a:lumMod val="75000"/>
                </a:schemeClr>
              </a:solidFill>
            </a:rPr>
            <a:t>Affairs</a:t>
          </a:r>
          <a:endParaRPr lang="en-US" sz="12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52356" y="2867638"/>
        <a:ext cx="3798198" cy="960120"/>
      </dsp:txXfrm>
    </dsp:sp>
    <dsp:sp modelId="{7B4BBA85-20C4-41CB-BB09-E101451E2BF7}">
      <dsp:nvSpPr>
        <dsp:cNvPr id="0" name=""/>
        <dsp:cNvSpPr/>
      </dsp:nvSpPr>
      <dsp:spPr>
        <a:xfrm>
          <a:off x="0" y="3840480"/>
          <a:ext cx="7315200" cy="960120"/>
        </a:xfrm>
        <a:prstGeom prst="trapezoid">
          <a:avLst>
            <a:gd name="adj" fmla="val 76190"/>
          </a:avLst>
        </a:prstGeom>
        <a:solidFill>
          <a:srgbClr val="7030A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2">
                  <a:lumMod val="60000"/>
                  <a:lumOff val="40000"/>
                </a:schemeClr>
              </a:solidFill>
            </a:rPr>
            <a:t>Business </a:t>
          </a:r>
          <a:r>
            <a:rPr lang="en-US" sz="1200" b="1" kern="1200" dirty="0">
              <a:solidFill>
                <a:schemeClr val="bg2">
                  <a:lumMod val="60000"/>
                  <a:lumOff val="40000"/>
                </a:schemeClr>
              </a:solidFill>
            </a:rPr>
            <a:t>and Administration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280159" y="3840480"/>
        <a:ext cx="4754880" cy="96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0C099-78C9-49AF-AB15-EEB45124AAE3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913A9-383D-4E6D-B402-41881D0E6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7F0384F-985B-4580-9CB9-BF8F654E23FB}" type="datetimeFigureOut">
              <a:rPr lang="en-US"/>
              <a:pPr>
                <a:defRPr/>
              </a:pPr>
              <a:t>12/8/2010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8" tIns="46639" rIns="93278" bIns="4663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360A798-2B43-4DCC-8ED0-64E780A07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pcollege.ed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pcollege.edu/" TargetMode="External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C 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686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81000" y="3733800"/>
            <a:ext cx="830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6" name="Picture 9" descr="S_SPC_BNR1_ELEMENT4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867400"/>
            <a:ext cx="8534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124200" y="5867400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+mn-lt"/>
                <a:cs typeface="+mn-cs"/>
              </a:rPr>
              <a:t>December </a:t>
            </a:r>
            <a:r>
              <a:rPr lang="en-US" sz="4000" b="1" dirty="0">
                <a:solidFill>
                  <a:schemeClr val="bg1"/>
                </a:solidFill>
                <a:latin typeface="+mn-lt"/>
                <a:cs typeface="+mn-cs"/>
              </a:rPr>
              <a:t>2010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8427E5C-9C0B-4C16-BE76-B8EF50187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921FF-702F-4721-A971-639448B7F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FFE87-1A76-44B4-A243-93F6EBADA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6F97-D313-4647-86A5-78D1C7C99E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CEE02-BB47-4148-8152-8A64490B4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9C0E3-B9BA-41EF-A184-6396B11F3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3EF8-8E20-4C97-9323-18730EAE5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B1405-AE67-4EBB-8B5A-6876576DA6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EE900-78ED-4E06-BF8C-15E908002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E20A-DC38-4EC2-83FF-752FFCBD8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5EEF8-F5E3-400D-B223-1BB292E75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5225"/>
            <a:ext cx="19812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91400" y="6248400"/>
            <a:ext cx="1447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66582-9195-4389-AA47-0FC598638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5F272-2310-4891-9A3F-5485DAF07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55F7-5CCD-43D0-92AF-5E71BA891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48437-99BE-4CDF-879D-509B180EB3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9C61-D50B-4B7C-9CFF-45FC4F2CB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D69A-150C-458F-9B14-2C37CE71C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DD64F-74A7-4CAA-9BFA-DF698B1A3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520F9-C2B7-4BE2-A9D0-24D3A2787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EA03B-681A-4F8E-B49B-ECE3764CB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65532-01A9-418C-AD8A-95A747596C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41EB2-CCCD-4A13-98BB-20264948A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CD1CA-94D3-4B9E-BC4C-5F143FFC4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AAD50-41EB-4319-B8EC-F59BE2523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8009-B738-4FC4-A968-F2C38B8F4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47AB-94CC-455D-85D4-EAF3EC51E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A7BD3-7D27-4CC3-AFD8-29972C1370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PC Hom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86868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81000" y="3733800"/>
            <a:ext cx="830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6" name="Picture 9" descr="S_SPC_BNR1_ELEMENT4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867400"/>
            <a:ext cx="8534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124200" y="5867400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latin typeface="+mn-lt"/>
                <a:cs typeface="+mn-cs"/>
              </a:rPr>
              <a:t>September 2010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0DD5220-2CA5-4A03-A8B0-36E53E694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AEA24-F946-47C1-9031-47BF01101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1079-A883-4DA8-A472-A6B8488A7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5CDE5-4AE1-4831-BD3A-60B05A58C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13178-0EE3-4F46-BF4F-37BC59686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87A47-3C82-475C-B692-4B67E0311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B60E0-D69F-4559-9BBD-D6AA54B4F1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8126-CAFC-4333-879B-18F85E624A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63DB-B148-4000-981B-A83978E175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57BE-D567-4FD7-B85B-127942164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6106E-DB21-4E6A-992A-7004DBEF4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8FBA5-3F34-403F-96F4-C1863D5AD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FAD04-6988-4A3C-8660-CD8CA48D9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1BFB-A5D7-416B-A4D5-2B17CE9EF0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9640-153E-451E-BC95-917C94C19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16927-27B9-48B9-A68F-F85EAAD7B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85E89-1FE3-4324-A8F5-ECAF93F8B1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DCE0A-6358-4DB7-8104-9FCA3C303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3478C-87A0-4049-B8FC-631D018BA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B09DB-4194-4233-B13F-96D61449D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ED501-8562-4C6F-B87C-82C78E369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1C64-D00D-4A9B-A8CD-C1FDC241C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91590-CBFC-4C7A-8446-E5B1E6D26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E1EC7-72CE-4A14-900F-27253A3AC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4624-94A1-4167-A541-E864A9EE8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0E0-BB9D-4DA7-8778-7D970E0362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60BA5-DCAB-44D0-8BFB-3494FAC65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94CC3-D508-4145-BC6B-BC2BB2C17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010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EE9C2944-3445-4E40-A06C-AA7C9F2FF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562600" y="2667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32" name="Picture 15" descr="S_SPC_BNR1_ELEMENT4_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3716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04800" y="6172200"/>
            <a:ext cx="853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28600" y="1371600"/>
            <a:ext cx="701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Accreditation, Accountability, and Assessment</a:t>
            </a:r>
            <a:endParaRPr lang="en-US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035" name="Picture 19" descr="SPC Seal Clea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52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B0D625-AB10-4222-BC50-AD9FA0464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7612E87-6D3F-4941-B452-F3205DAF0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04800"/>
            <a:ext cx="7010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90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358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000099"/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FE982BCD-F702-4765-A258-DFE713499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5562600" y="2667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4104" name="Picture 15" descr="S_SPC_BNR1_ELEMENT4_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3716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304800" y="6172200"/>
            <a:ext cx="853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228600" y="13716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cs typeface="+mn-cs"/>
              </a:rPr>
              <a:t>Center of Excellence for Teaching and Learning</a:t>
            </a:r>
          </a:p>
        </p:txBody>
      </p:sp>
      <p:pic>
        <p:nvPicPr>
          <p:cNvPr id="4107" name="Picture 19" descr="SPC Seal Clea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52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BD3D8AF3-5D32-4658-9DF0-2DB8040978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305800" cy="207645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atin typeface="Georgia" pitchFamily="18" charset="0"/>
              </a:rPr>
              <a:t>Board of Trustees</a:t>
            </a:r>
            <a:endParaRPr lang="en-US" sz="3600" i="1" dirty="0" smtClean="0">
              <a:latin typeface="Georg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Overview of the New Accreditation, Accountability, and Assessment Committee Structure </a:t>
            </a:r>
            <a:r>
              <a:rPr lang="en-US" sz="2800" b="1" dirty="0" smtClean="0">
                <a:latin typeface="Georgia" pitchFamily="18" charset="0"/>
              </a:rPr>
              <a:t/>
            </a:r>
            <a:br>
              <a:rPr lang="en-US" sz="2800" b="1" dirty="0" smtClean="0">
                <a:latin typeface="Georgia" pitchFamily="18" charset="0"/>
              </a:rPr>
            </a:br>
            <a:endParaRPr lang="en-US" sz="2800" dirty="0" smtClean="0">
              <a:latin typeface="Georgia" pitchFamily="18" charset="0"/>
            </a:endParaRPr>
          </a:p>
          <a:p>
            <a:pPr eaLnBrk="1" hangingPunct="1"/>
            <a:endParaRPr lang="en-US" sz="28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new AAA structure will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ensure a </a:t>
            </a:r>
            <a:r>
              <a:rPr lang="en-US" sz="2200" i="1" dirty="0" smtClean="0">
                <a:solidFill>
                  <a:srgbClr val="000099"/>
                </a:solidFill>
              </a:rPr>
              <a:t>focus</a:t>
            </a:r>
            <a:r>
              <a:rPr lang="en-US" sz="2200" dirty="0" smtClean="0">
                <a:solidFill>
                  <a:srgbClr val="000099"/>
                </a:solidFill>
              </a:rPr>
              <a:t> </a:t>
            </a:r>
            <a:r>
              <a:rPr lang="en-US" sz="2200" dirty="0" smtClean="0"/>
              <a:t>on student learning and accountability</a:t>
            </a:r>
          </a:p>
          <a:p>
            <a:pPr lvl="1"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fully </a:t>
            </a:r>
            <a:r>
              <a:rPr lang="en-US" sz="2200" i="1" dirty="0" smtClean="0">
                <a:solidFill>
                  <a:srgbClr val="000099"/>
                </a:solidFill>
              </a:rPr>
              <a:t>integrate</a:t>
            </a:r>
            <a:r>
              <a:rPr lang="en-US" sz="2200" dirty="0" smtClean="0"/>
              <a:t> faculty, staff, and students within institutional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processes</a:t>
            </a:r>
          </a:p>
          <a:p>
            <a:pPr lvl="1">
              <a:buFont typeface="Wingdings" pitchFamily="2" charset="2"/>
              <a:buChar char="§"/>
            </a:pPr>
            <a:endParaRPr lang="en-US" sz="2200" i="1" dirty="0" smtClean="0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i="1" dirty="0" smtClean="0">
                <a:solidFill>
                  <a:srgbClr val="000099"/>
                </a:solidFill>
              </a:rPr>
              <a:t>position </a:t>
            </a:r>
            <a:r>
              <a:rPr lang="en-US" sz="2200" dirty="0" smtClean="0"/>
              <a:t>SPC at the forefront of various national discussions concerning student learning outcomes</a:t>
            </a:r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provide a structure to </a:t>
            </a:r>
            <a:r>
              <a:rPr lang="en-US" sz="2200" i="1" dirty="0" smtClean="0">
                <a:solidFill>
                  <a:srgbClr val="000099"/>
                </a:solidFill>
              </a:rPr>
              <a:t>demonstrate</a:t>
            </a:r>
            <a:r>
              <a:rPr lang="en-US" sz="2200" dirty="0" smtClean="0"/>
              <a:t> the impact SPC has on student learning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Enhance operating budget commitment to AAA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Realign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research, data, and information systems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Refine/Realign existing committee structures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Share proposed AAA committee structure with faculty and students through campus visits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305800" cy="207645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latin typeface="Georgia" pitchFamily="18" charset="0"/>
              </a:rPr>
              <a:t>Board of Trustees</a:t>
            </a:r>
            <a:endParaRPr lang="en-US" sz="3600" i="1" dirty="0" smtClean="0">
              <a:latin typeface="Georg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Overview of the New Accreditation, Accountability, and Assessment Committee Structure </a:t>
            </a:r>
            <a:r>
              <a:rPr lang="en-US" sz="2800" b="1" dirty="0" smtClean="0">
                <a:latin typeface="Georgia" pitchFamily="18" charset="0"/>
              </a:rPr>
              <a:t/>
            </a:r>
            <a:br>
              <a:rPr lang="en-US" sz="2800" b="1" dirty="0" smtClean="0">
                <a:latin typeface="Georgia" pitchFamily="18" charset="0"/>
              </a:rPr>
            </a:br>
            <a:endParaRPr lang="en-US" sz="2800" dirty="0" smtClean="0">
              <a:latin typeface="Georgia" pitchFamily="18" charset="0"/>
            </a:endParaRPr>
          </a:p>
          <a:p>
            <a:pPr eaLnBrk="1" hangingPunct="1"/>
            <a:endParaRPr lang="en-US" sz="2800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a new structure?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National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New Leadership Alliance’s </a:t>
            </a:r>
            <a:r>
              <a:rPr lang="en-US" sz="2000" i="1" dirty="0" smtClean="0"/>
              <a:t>Excellent Practice in Student Learning Assessment (EPSLA) </a:t>
            </a:r>
            <a:r>
              <a:rPr lang="en-US" sz="2000" dirty="0" smtClean="0"/>
              <a:t>institutional certification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ACCT’s sponsorship of the ‘Democracy's Challenge Call to Action’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SACS  Five-Year Interim Report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Gates Foundation Grant Opportunities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Institutional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99"/>
                </a:solidFill>
              </a:rPr>
              <a:t>focus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/>
              <a:t>on student learning and accountability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To fully </a:t>
            </a:r>
            <a:r>
              <a:rPr lang="en-US" sz="2000" i="1" dirty="0" smtClean="0">
                <a:solidFill>
                  <a:srgbClr val="000099"/>
                </a:solidFill>
              </a:rPr>
              <a:t>integrate</a:t>
            </a:r>
            <a:r>
              <a:rPr lang="en-US" sz="2000" dirty="0" smtClean="0"/>
              <a:t> faculty, staff, and students within institutional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processes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DCE0A-6358-4DB7-8104-9FCA3C303B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Student success is the </a:t>
            </a:r>
            <a:r>
              <a:rPr lang="en-US" sz="2800" i="1" dirty="0" smtClean="0">
                <a:solidFill>
                  <a:srgbClr val="000099"/>
                </a:solidFill>
              </a:rPr>
              <a:t>first</a:t>
            </a:r>
            <a:r>
              <a:rPr lang="en-US" sz="2800" dirty="0" smtClean="0"/>
              <a:t> priority 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College-wide communication of student learning and accountability initiatives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Alignment of all college initiatives to accreditation and student learning outcomes</a:t>
            </a:r>
            <a:endParaRPr lang="en-US" sz="2400" b="1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DCE0A-6358-4DB7-8104-9FCA3C303B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3886200" cy="42672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 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76400" y="1295400"/>
          <a:ext cx="7162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28600" y="18288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b="1" dirty="0" smtClean="0"/>
              <a:t>New AAA Committee Structure:</a:t>
            </a:r>
          </a:p>
          <a:p>
            <a:pPr>
              <a:buNone/>
            </a:pPr>
            <a:r>
              <a:rPr lang="en-US" dirty="0" smtClean="0"/>
              <a:t> 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Multi-tiered structure to include faculty at all levels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kern="0" dirty="0" smtClean="0"/>
              <a:t>College-wide areas such as SACS, budgeting, and planning will be facilitated at the committee level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505200" cy="42672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New AAA Oversight</a:t>
            </a:r>
          </a:p>
          <a:p>
            <a:pPr>
              <a:buNone/>
            </a:pPr>
            <a:r>
              <a:rPr lang="en-US" sz="2000" b="1" dirty="0" smtClean="0"/>
              <a:t>Committee: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Co-chaired by the President and a FGO Appointee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Quarterly Meetings 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2954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114800" cy="762000"/>
          </a:xfrm>
        </p:spPr>
        <p:txBody>
          <a:bodyPr/>
          <a:lstStyle/>
          <a:p>
            <a:pPr lvl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b="1" dirty="0" smtClean="0"/>
              <a:t>New Institutional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Effectiveness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Committee: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2954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2895600"/>
            <a:ext cx="312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kern="0" dirty="0" smtClean="0">
                <a:latin typeface="+mn-lt"/>
                <a:cs typeface="+mn-cs"/>
              </a:rPr>
              <a:t>Composed of faculty, students, and  representatives from Academic Affairs, Student Affairs, and Business and  Administration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</a:pPr>
            <a:endParaRPr lang="en-US" kern="0" dirty="0" smtClean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kern="0" dirty="0" smtClean="0">
                <a:latin typeface="+mn-lt"/>
                <a:cs typeface="+mn-cs"/>
              </a:rPr>
              <a:t>Monthly                  Meetings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latin typeface="+mn-lt"/>
                <a:cs typeface="+mn-cs"/>
              </a:rPr>
              <a:t> </a:t>
            </a:r>
            <a:endParaRPr lang="en-US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810000" cy="42672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Academic Affairs: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Working subcommittees include: General Education, Curriculum and Instruction, Center of Excellence for Teaching and Learning   Advisory, Learning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Resources, Work-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force (certification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and degree),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Articulation,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and College </a:t>
            </a:r>
          </a:p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      Readiness</a:t>
            </a:r>
          </a:p>
          <a:p>
            <a:pPr lvl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2954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048000" cy="42672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Student Affairs: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Working subcommittees include: Student Life &amp; Leadership, Student Services, Financial Aid,              Specialized Student Programs, and Enrollment                Management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2954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AAA Committee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3810000" cy="42672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Business and Administration: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Working subcommittees include: Business Services, Human Resources, Facilities, Institutional  Advancement, 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      and Administrative     Information Systems            (AIS)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14,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Board of Trustees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66582-9195-4389-AA47-0FC5986385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295400"/>
          <a:ext cx="7315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C PP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PC PP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SPC PP Theme</Template>
  <TotalTime>1531</TotalTime>
  <Words>430</Words>
  <Application>Microsoft Office PowerPoint</Application>
  <PresentationFormat>On-screen Show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SPC PP Theme</vt:lpstr>
      <vt:lpstr>2_Custom Design</vt:lpstr>
      <vt:lpstr>Custom Design</vt:lpstr>
      <vt:lpstr>1_SPC PP Theme</vt:lpstr>
      <vt:lpstr>1_Custom Design</vt:lpstr>
      <vt:lpstr>Board of Trustees</vt:lpstr>
      <vt:lpstr>Why a new structure?</vt:lpstr>
      <vt:lpstr>Purpose</vt:lpstr>
      <vt:lpstr>AAA Committee Structure</vt:lpstr>
      <vt:lpstr>AAA Committee Structure</vt:lpstr>
      <vt:lpstr>AAA Committee Structure</vt:lpstr>
      <vt:lpstr>AAA Committee Structure</vt:lpstr>
      <vt:lpstr>AAA Committee Structure</vt:lpstr>
      <vt:lpstr>AAA Committee Structure</vt:lpstr>
      <vt:lpstr>Summary </vt:lpstr>
      <vt:lpstr>Next Steps</vt:lpstr>
      <vt:lpstr>Board of Trustees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Education</dc:title>
  <dc:creator>SPC</dc:creator>
  <cp:lastModifiedBy>Leigh Goldberg Hopf</cp:lastModifiedBy>
  <cp:revision>320</cp:revision>
  <dcterms:created xsi:type="dcterms:W3CDTF">2010-06-24T15:45:59Z</dcterms:created>
  <dcterms:modified xsi:type="dcterms:W3CDTF">2010-12-08T20:23:00Z</dcterms:modified>
</cp:coreProperties>
</file>